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 источнике информации то, что нужно?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информатики: научимся быстро находить точный ответ в учебнике, статье, на сайте и в таблице.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при проектах часто нужно быстро найти дату, определение, правило, пример или факт. В большом тексте много лишнего, поэтому важно уметь выделять нужный фрагмент, экономить время и уменьшать ошибки.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умный поиск информации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запрос превращается в короткий и точный вопрос: что именно нужно узнать, какой объем ответа нужен и зачем он требуется. Это задаёт направление поиска.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уточнения: дата, имя, событие, причина, правило, сравнение, пример, число. Чем уже и конкретнее запрос, тем проще выбрать ключевые слова и найти нужный фрагмент.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сформулирован правильно, поиск становится «прицельным»: меньше чтения всего подряд и меньше случайных совпадений. Дальше остаётся действовать по выбранному плану.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формулируется информационный запрос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ответа в источнике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вопроса к проверенному ответу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подсказки в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обычно прячется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часто встречаются в заголовках, подзаголовках и первых предложениях абзацев. Если найти их, становится понятнее, в каком месте текста находится ответ, и куда смотреть дальше.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читать всё подряд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служат выделенные жирным шрифтом термины, списки, таблицы, подписи к рисункам и сноски. В учебниках дополнительно помогают оглавление и предметный указатель.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в разных типах источников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поиска зависит от устройства источника: в каждом типе есть свои «точки входа» для быстрого нахождения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тот способ поиска, который соответствует структуре источника: сначала находим нужный раздел, затем читаем ограниченный фрагмент.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справочные издания по работе с информацией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находить ответ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достаточно заметить ключевые слова и заголовки: они быстрее всего направляют к нужной теме. Дальше остаётся уточнить ответ по фрагменту.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поиске фактов и чисел особенно полезны таблицы и подписи к рисункам: они содержат краткие и точные сведения.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поиска в текстах (без привязки к конкретным данным)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источник выборочно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просматривают заголовки, выделенные слова, списки, таблицы и подписи к рисункам. Это помогает быстро понять, где находится нужный раздел и какие фрагменты читать дальше.
</a:t>
            </a:r>
            <a:endParaRPr lang="en-US" sz="1314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читают первые и последние предложения абзацев: там часто формулируют основную мысль и вывод. Так вы не тратите время на весь текст подряд.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найдено, выборочно уточняют детали в нужном фрагменте. Такой подход особенно удобен при подготовке к уроку и проверочной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фрагмент можно удалить без потери ответа, значит он не относится к основной информации. В учебном тексте ключевая мысль часто стоит в начале абзаца или в выделенной фразе.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отвечает на вопрос прямо: содержит точный факт, определение или правило. Такой фрагмент нельзя убрать, не потеряв смысл ответа на информационный запрос.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Второстепенное добавляет примеры, пояснения, повторения и дополнительные детали. Эти сведения полезны для понимания, но не всегда необходимы, чтобы получить точный ответ.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главное от второстепенного
</a:t>
            </a:r>
            <a:endParaRPr lang="en-US" sz="3181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530" y="1479875"/>
            <a:ext cx="424504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надежного источника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важна, потому что точность ответа зависит не только от поиска, но и от того, кому вы доверяете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источник дает проверяемые данные, а не только удобный или «красиво звучащий» текст. Это снижает риск ошибиться при выполнении задания.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работы с информацией и основы информационной грамотности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 на сайте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сайте помогают строка поиска, главное меню, разделы и гиперссылки. Поиск по точному слову или фразе часто выводит нужную страницу быстрее, чем чтение всего сайта подряд.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рассматривайте адрес страницы, название раздела и заголовок материала. Именно эти элементы подсказывают, туда ли вы попали, и стоит ли открывать страницу дальше.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найденный ответ и доводим поиск до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работы: сверка с вопросом, подтверждение датой и автором, сравнение с другим источником и фиксация ответа своими словами.
</a:t>
            </a:r>
            <a:endParaRPr lang="en-US" sz="22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мешают поиску информации
</a:t>
            </a:r>
            <a:endParaRPr lang="en-US" sz="308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сформулирован слишком широко, сайт или учебный материал возвращают много лишнего. Это увеличивает время и повышает риск взять неточный фрагмент вместо нужного.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эффективный способ снизить ошибки — уточнять запрос и обязательно проверять найденный ответ по смыслу, дате и автору, а не по одному совпадению.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школьной информационной грамотности (по материалам учебной практики, без привязки к точным статистическим данным)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фактов, дат и определений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по словам-«сигналам»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легко заметить по словам «это», «называется», «представляет собой». После них обычно следует точная формулировка термина без лишних подробностей, поэтому чтение становится быстрее и точнее.
</a:t>
            </a:r>
            <a:endParaRPr lang="en-US" sz="1342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справочные блоки для фактов
</a:t>
            </a:r>
            <a:pPr algn="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найти факт, смотрите таблицы, справочные блоки и первые предложения разделов. Часто именно там дано короткое определение или числовые сведения, нужные для ответа по теме.
</a:t>
            </a:r>
            <a:endParaRPr lang="en-US" sz="1478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рядом с именами и событиями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обычно встречаются рядом с именами, названиями событий и заголовками разделов. Если вы видите такую связку, можно сразу перейти к нужному месту и проверить контекст в абзаце.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выполнения учебного задания важны короткие и точные формулировки. Если фрагмент переполнен объяснениями и примерами, сначала проверьте, есть ли в начале ответа нужное определение или правило.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формулировки для школьных заданий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 учебнике и энциклопедии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Учебник: оглавление, пункты и выделенные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быстро ориентируйтесь по оглавлению и нумерации параграфов. Структура темы обычно разложена по пунктам, а в выделенных терминах и иллюстрациях часто спрятаны нужные формулировки и выводы.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Энциклопедия: алфавитный порядок и короткие 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энциклопедии информация расположена по алфавиту и чаще подана в виде коротких статей. Ищите нужное слово в списке, а затем используйте подписи к иллюстрациям и связанные ссылки, чтобы уточнить смысл.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источников при проверке ответа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фрагменты по нескольким признакам. Один источник помогает найти материал быстрее, а второй снижает риск ошибки и подтверждает точность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совпадают факт, дата и автор, вариант надежнее. Когда расходятся цифры или термины, сравнение помогает выбрать тот источник, который подтверждается проверяемыми деталями.
</a:t>
            </a:r>
            <a:endParaRPr lang="en-US" sz="12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проверки информации (обобщённые критерии сравнения).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только нужные факты, без лишних фраз и повторов. Пригодится короткая формулировка, которая прямо отвечает на ваш вопрос, чтобы дальнейшая проверка не заняла много времени.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записать найденную информацию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Указывайте источник: страницу, название раздела, номер параграфа или ссылку. Такая запись помогает быстро вернуться к тексту и проверить, что вы не перепутали термины, даты или определения.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Пересказывайте своими словами, сохраняя смысл. Тогда вы лучше понимаете материал и меньше рискуете просто скопировать текст без понимания, а при необходимости сможете объяснить ответ своими примерами.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точностью: не сокращайте формулировку так, что она меняет значение. Для учебной работы важны краткость, ясность и аккуратное сохранение всех значимых деталей оригинала.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нужный ответ не находится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уточняем запрос, меняем слова, расширяем поиск и выбираем подтверждённый результат.
</a:t>
            </a:r>
            <a:endParaRPr lang="en-US" sz="282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точного поиска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Радар-диаграмма помогает увидеть, что сильнее всего влияет на результат. Особенно значимы точность запроса и умение замечать заголовки, подписи, выделения и таблицы.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источник не гарантирует правильный ответ без точного вопроса и внимательной проверки. Остальные шаги работают как «усилители», но решающее значение имеют первые два.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навыков (учебная практика информатики, без статистических измерений)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искать точно, проверять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информация находится быстрее, если вы сформулировали вопрос точно, подобрали ключевые слова, ориентируетесь в структуре источника. Лучший результат дают выборочный просмотр, поиск по заголовкам, сравнение и запись своими словами.
</a:t>
            </a:r>
            <a:endParaRPr lang="en-US" sz="34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2026-05-12T13:37:48Z</dcterms:created>
  <dcterms:modified xsi:type="dcterms:W3CDTF">2026-05-12T13:37:48Z</dcterms:modified>
</cp:coreProperties>
</file>