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современном мире: континент ресурсов, роста и противоречий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континент молодёжи, ресурсов и ускоряющихся перемен.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между океанами и климатами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лежит между Атлантическим и Индийским океанами, а на севере омывается Средиземным морем. Экватор делит материк почти пополам, формируя контраст влажных лесов, саванн и пустынь, включая Сахару — крупнейшую в мире. География задаёт и хозяйственные различия, и транспортные связи.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рост усилит рынок труда и потребления, но потребует больших вложений в школы, медицину, жильё и городскую инфраструктуру.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млрд
</a:t>
            </a:r>
            <a:endParaRPr lang="en-US" sz="5287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уровню может вырасти население Африки к 2050 году.
</a:t>
            </a:r>
            <a:endParaRPr lang="en-US" sz="1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Африки и мира в 2000–2050 годах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приходится на страны к югу от Сахары, где демографическое давление будет особенно заметным.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растёт быстрее мирового среднего, а после 2020 года разрыв в темпах становится ещё заметнее.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крупнейшие города как центры перемен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Лагос, Каир, Киншаса, Найроби и Йоханнесбург концентрируют управление, транспорт и деловые услуги, превращаясь в главные узлы национальной экономики и региональных связей.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сосредоточены университеты, банки, рынки труда и современный сервисный сектор, поэтому именно здесь быстрее всего формируются новые рабочие места и потребительский спрос.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диспропорции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опережает строительство жилья и дорог, из-за чего расширяются неформальные кварталы, усиливаются пробки, санитарные проблемы и неравный доступ к коммунальным услугам.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бизнес-районы соседствуют с плотной традиционной застройкой, что наглядно показывает разрыв между экономическим потенциалом городов и их инфраструктурными возможностями.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Африки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экономическая сила распределена между несколькими центрами и заметно зависит от отраслевой специализации.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различаются по масштабу и структуре экономики: одни опираются на сырьё, другие — на услуги, промышленность и внутренний рынок.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World Economic Outlook 2024; Всемирный банк (оценки 2023–2024)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85442"/>
            <a:ext cx="261000" cy="208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Африки и их значение для мировой экономики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 Нигерия играют заметную роль на нефтяном рынке, обеспечивая экспортную выручку, рабочие места и стратегическое влияние на мировые энергетические потоки.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Кобальт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Демократическая Республика Конго, а также ряд других стран поставляют кобальт, медь, марганец и платину, которые важны для промышленности и новых технологий.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алмазы и бокситы поддерживают внешнюю торговлю многих государств, но одновременно усиливают зависимость бюджетов от мировых цен и добывающих компаний.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недр нередко вызывает борьбу за контроль над месторождениями, усиливает сырьевую зависимость и делает экономику уязвимой к колебаниям мирового спроса.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экспорта: сырьё, сельхозпродукция и переработанные товары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экспорт остаётся узкоспециализированным, что ограничивает развитие собственной переработки и усложняет рост добавленной стоимости внутри континента.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сырья показывает слабую индустриализацию экспорта и высокую зависимость от внешних рынков и ценовой конъюнктуры.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UNCTAD и WTO, обобщённые оценки структуры экспорта африканских стран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Африка: мобильные платежи и технологические сервисы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Финтех-лидеры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Кения, Нигерия, Руанда, Южная Африка и Гана стали площадками быстрого роста мобильных платежей, онлайн-сервисов и цифровых платформ для бизнеса и повседневных расчётов.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M-Pesa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Кенийская система M-Pesa стала международным примером того, как мобильный телефон может заменить часть банковских услуг и сделать переводы доступными для миллионов людей.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Развитию цифровой экономики мешают высокая стоимость интернета, перебои с электричеством, нехватка навыков и неравный доступ к смартфонам между городом и сельской местностью.
</a:t>
            </a:r>
            <a:endParaRPr lang="en-US" sz="834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ограничениях цифровые сервисы ускоряют торговлю, помогают малому бизнесу и расширяют доступ к финансовым услугам там, где традиционная инфраструктура развита слабо.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Африка включается в мировую экономику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сырьевым экспортом, инвестициями, урбанизацией, региональной торговлей и рисками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континентальная зона свободной торговли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AfCFTA объединяет большинство государств континента в крупнейшую зону свободной торговли по числу участников. Её задача — снизить барьеры для движения товаров, услуг, капитала и постепенно упростить деловые связи между странами.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внутри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экономик ключевой эффект соглашения связан с ростом взаимной торговли между соседями. Это особенно важно там, где сейчас экспорт ориентирован в основном на внешние рынки, а внутренние связи развиты слабо.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ограничений создаёт стимулы для промышленной кооперации, переработки сырья и развития логистики. Малому и среднему бизнесу проще выходить на новые рынки, если стандарты и правила становятся более предсказуемыми.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AfCFTA помогает Африке уменьшать зависимость от экспорта в Европу, Китай и США. В долгосрочной перспективе это делает континент более устойчивым, усиливает переговорные позиции и расширяет пространство для собственного роста.
</a:t>
            </a:r>
            <a:endParaRPr lang="en-US" sz="8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Африки и региональные объединения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99" y="1833092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задаёт общеконтинентальную рамку сотрудничества, объединяя страны вокруг вопросов мира, развития и координации политики. Он важен как площадка для согласования общих решений и дипломатического взаимодействия.
</a:t>
            </a:r>
            <a:endParaRPr lang="en-US" sz="787" dirty="0"/>
          </a:p>
        </p:txBody>
      </p:sp>
      <p:sp>
        <p:nvSpPr>
          <p:cNvPr id="13" name="Text 3"/>
          <p:cNvSpPr txBox="1"/>
          <p:nvPr/>
        </p:nvSpPr>
        <p:spPr>
          <a:xfrm>
            <a:off x="2182380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Запад, Юг и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ЭКОВАС, САДК и ЕАСС помогают государствам решать практические задачи: укреплять безопасность, развивать транспортные коридоры и расширять торговлю. Такие объединения отражают различие интересов внутри континента.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800568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Африки теснее связаны со Средиземноморьем и Ближним Востоком, чем с частью стран тропической зоны. Это влияет на торговлю, энергетику, миграцию и дипломатические приоритеты региона.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18754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границ сформировалось в колониальный период, поэтому они нередко не совпадают с этническим и языковым расселением. Это усложняет государственное строительство и требует постоянного поиска баланса.
</a:t>
            </a:r>
            <a:endParaRPr lang="en-US" sz="787" dirty="0"/>
          </a:p>
        </p:txBody>
      </p:sp>
      <p:sp>
        <p:nvSpPr>
          <p:cNvPr id="16" name="Text 6"/>
          <p:cNvSpPr txBox="1"/>
          <p:nvPr/>
        </p:nvSpPr>
        <p:spPr>
          <a:xfrm>
            <a:off x="7036947" y="1833075"/>
            <a:ext cx="15429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 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Этническое, языковое и религиозное многообразие делает политическую карту Африки сложной, но не препятствует интеграции. Напротив, региональные союзы позволяют странам согласовывать интересы и снижать напряжённость.
</a:t>
            </a:r>
            <a:endParaRPr lang="en-US" sz="7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зоны нестабильности в Африке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регионы чаще всего совпадают с территориями слабого контроля государства и высокой конкуренции за ресурсы. Это усиливает гуманитарные потери и затрудняет долгосрочное развитие.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нестабильность, тем сильнее разрушаются хозяйство, образование и транспорт. Без безопасности инвестиции, торговля и социальные программы работают значительно хуже.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Африканского союза и гуманитарных обзоров за 2023–2024 годы; значения на диаграмме — условный индекс для наглядного сравнения.
</a:t>
            </a:r>
            <a:endParaRPr lang="en-US" sz="6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риск и уязвимость природной среды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 жара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засух и рост температуры особенно опасны для зон с ограниченными водными ресурсами. Для фермеров это означает сокращение урожаев, падение доходов и усиление продовольственной нестабильности.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Сахеле и других засушливых районах деградация почв становится долгосрочной угрозой. Когда пастбища истощаются, а растительность редеет, усиливаются миграция и конфликты за землю и воду.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 ливни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засуха, но и резкие ливни создают серьёзные потери: разрушают дороги, дома и поля. Особенно уязвимы районы со слабой дренажной системой и плотной застройкой.
</a:t>
            </a:r>
            <a:endParaRPr lang="en-US" sz="972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Сельскому хозяйству нужны ирригация, устойчивые сорта, водосберегающие технологии и более точные прогнозы погоды. Без адаптации климатический риск будет напрямую ограничивать развитие целых регионов.
</a:t>
            </a:r>
            <a:endParaRPr lang="en-US" sz="8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Африки: занятость, культуры и проблемы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экспортных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Африке какао стало символом крупного экспортного земледелия, а в Восточной Африке важную роль играют кофе и чай. Эти культуры приносят валютную выручку, но требуют устойчивой логистики, переработки и доступа к внешним рынкам.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от которых зависит 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африканских странах сельское хозяйство остаётся не просто отраслью, а основой жизни миллионов семей. На небольших участках выращивают кукурузу, маниок, просо и сорго, обеспечивая рынок и собственное питание. Именно здесь особенно заметна зависимость урожая от погоды и качества почв.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земле и его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высокой занятости урожайность часто остаётся низкой, потому что не хватает техники, удобрений, орошения и надёжных дорог. Для многих деревень проблема заключается не в отсутствии труда, а в нехватке условий, которые превращают усилия в устойчивый результат.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партнёры Африки и направления сотрудничества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Африка выстраивает отношения с разными центрами силы и по каким направлениям сотрудничество развивается наиболее активно.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Африки становятся многополярными: разные партнёры специализируются на разных секторах, а не один центр определяет всю внешнеэкономическую повестку.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UNCTAD, Всемирного банка и региональных обзоров внешней торговли.
</a:t>
            </a:r>
            <a:endParaRPr lang="en-US" sz="6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92" y="1341119"/>
            <a:ext cx="225750" cy="2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095" y="3098354"/>
            <a:ext cx="22575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0199" y="3098351"/>
            <a:ext cx="225750" cy="2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спорт и мягкая сила Африки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Афробит, афро-джаз и современные городские жанры вышли далеко за пределы континента. Они формируют узнаваемый культурный стиль и делают африканскую музыку частью глобальной популярной сцены.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Нолливуд стал одной из крупнейших киноиндустрий мира по объёму выпуска фильмов. Он показывает повседневную жизнь, социальные изменения и новые культурные сюжеты, понятные широкой аудитории.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мода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художники и модельеры рассказывают об Африке как о пространстве идей, а не только ресурсов. Их работы усиливают международный интерес к континенту и его культурному разнообразию.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Футбольные успехи Сенегала, Марокко, Камеруна, Египта и других стран повышают авторитет Африки в мире. Спорт становится языком, через который континент уверенно заявляет о себе.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капитал: образование, здоровье и доступ к технологиям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 заметен не только по доходам, но и по доступу к школе, медицине и интернету. Это напрямую влияет на карьерные возможности молодых людей.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человеческий капитал дают самый устойчивый эффект: они повышают производительность, уменьшают неравенство и создают базу для долгосрочного роста.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ЮНЕСКО, Всемирного банка и Международного союза электросвязи; значения — условный индекс для сравнительного анализа.
</a:t>
            </a:r>
            <a:endParaRPr lang="en-US" sz="6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 ограничения будущего развития Африки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 рынок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может стать главным преимуществом континента, если экономика будет создавать рабочие места быстрее, чем растёт число выпускников школ и университетов. Иначе демографический ресурс превратится в социальное давление.
</a:t>
            </a:r>
            <a:endParaRPr lang="en-US" sz="768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драйверы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расширяет спрос на жильё, транспорт, связь и услуги. Крупные города становятся центрами предпринимательства, но их потенциал реализуется только при развитой инфраструктуре и управлении.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сервисы, мобильные платежи и солнечная энергетика открывают странам новые возможности там, где традиционные сети развиты слабо. Это особенно важно для удалённых районов и малого бизнеса.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сырьевой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экспорт по-прежнему зависит от нефти, руд и сырья, экономика остаётся уязвимой к мировым ценам. Поэтому важны переработка, логистика и более широкая промышленная база.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между соседними странами помогает уменьшать зависимость от внешних рынков. Для этого нужны дороги, единые правила и политическая стабильность, без которых интеграция остаётся формальной.
</a:t>
            </a:r>
            <a:endParaRPr lang="en-US" sz="8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будущее, которое уже формируется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всё заметнее влияет на мировое развитие: её ресурсы, люди и рынки создают огромный потенциал, но реализовать его можно только через реформы, интеграцию, сотрудничество и ответственное управление.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2026-06-03T05:31:02Z</dcterms:created>
  <dcterms:modified xsi:type="dcterms:W3CDTF">2026-06-03T05:31:02Z</dcterms:modified>
</cp:coreProperties>
</file>