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31683" y="1684117"/>
            <a:ext cx="5641800" cy="18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понятие «вид» в биологии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2355245" y="3880413"/>
            <a:ext cx="443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«вид» объединяет ключевые аспекты биологии — морфологию, генетику, экологию и эволюцию.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фундаментальная категория биологической систематики, отражающая общность признаков и репродуктивную изоляцию. Историческое развитие представлений шло от узко морфологических подходов Линнея к сложным мультифакторным критериям с учётом экологии и генетики.
</a:t>
            </a:r>
            <a:endParaRPr lang="en-US" sz="1438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9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основная единица биологической систематики
</a:t>
            </a:r>
            <a:endParaRPr lang="en-US" sz="249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представляет собой группу особей с общими морфологическими, физиологическими и генетическими признаками, способных свободно скрещиваться и давать плодовитое потомство в естественной среде обитания.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Используемое определение объединяет особей в единую генофондовую систему, отражая их эволюционную и биологическую целостность.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характеристикой является репродуктивная изоляция от других подобных групп, что предотвращает обмен генетическим материалом с другими видами.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понятия «вид»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базируется на форме тела, строении органов и окраске. Он применим к широкому кругу организмов, включая вымершие виды, что делает его незаменимым для палеонтологии и полевых исследований.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внешних и внутренних признаков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криптические виды, внешне почти неразличимые, что затрудняет определение. Кроме того, внутренняя изменчивость внутри вида может вводить в заблуждение при классификации.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морфологического критерия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вида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критерий основывается на способности особей одного вида свободно скрещиваться и образовывать плодовитое потомство, что обеспечивает генетическую целостность вида.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лошадь и осёл: их гибрид мул обычно бесплоден, что подтверждает их принадлежность к разным видам.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проявляется через до- и постзиготические барьеры, предотвращающие смешивание генов с другими видами.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критерий вида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вида современно рассматривает морфологические, биологические, физиологические и экологические признаки в комплексе. Это позволяет компенсировать ограниченности каждого из критериев.
</a:t>
            </a:r>
            <a:endParaRPr lang="en-US" sz="1057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Мультимодальные критерии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микроорганизмов особенно важны генетические методы, такие как анализ ДНК, поскольку визуальные признаки часто недостаточны для точной идентификации.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генетических методов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определения вида: комплексный подход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состоят из популяций, объединённых обменом генов, между которыми существует генетическая и морфологическая изменчивость, не нарушающая целостность вида.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различные формы крапивниц, изменяющиеся по ареалу, а также человеческие популяции — этнические группы, свободно скрещивающиеся без видовых барьеров.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внутри вида и внутривидовая изменчивость
</a:t>
            </a:r>
            <a:endParaRPr lang="en-US" sz="24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барьеры, такие как горы и водоёмы, разделяют популяции, а экологические различия среды обитания дополнительно предотвращают смешивание генов между группами.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экологическая изоляция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поведении, например, разное пение у вьюрков, а также несовместимость хромосомных наборов служат барьерами, препятствующими скрещиванию даже при контакте особей.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Этологические и генетические барьеры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 механизм ограничения видов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785" y="1647777"/>
            <a:ext cx="3687366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несколько видов с указанием морфотипов и ареала, иллюстрируя объединение локальных популяций в единый вид.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представляет собой совокупность разнообразных локальных популяций, объединённых общими биологическими характеристиками.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данных таксонов,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видовых таксонов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происходит между представителями разных видов, обычно приводя к появлению бесплодного потомства, что подтверждает существование климатических и генетических барьеров.
</a:t>
            </a:r>
            <a:endParaRPr lang="en-US" sz="1373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редких плодовитых гибридов помогает лучше понять границы видов и процессы их эволюционного разделения.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и видовые барьеры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Современная биология эволюции (2023)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видообразования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 макроэволюция: связь с понятием «вид»
</a:t>
            </a:r>
            <a:endParaRPr lang="en-US" sz="2304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включает генетические изменения внутри популяций вида: мутации, рекомбинация, естественный отбор и дрейф генов формируют внутривидовую изменчивость.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процессы формирования новых видов и вышеуровневых таксонов через накопление микроэволюционных изменений и барьеров изоляции.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видов происходит в результате длительного накопления генетических и морфологических различий, которые приводят к репродуктивной изоляции.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образование новых родов растений и животных, что отражает переход микроэволюции в макроэволюцию через изменение видовых границ.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виды дарвиновых вьюрков произошли от одного предкового вида, приспособившись к специфическим условиям островов Галапагос. Изменения в форме клюва обеспечивают разнообразие кормовых ниш.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видов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 клюва у различных видов связаны с их питательными особенностями: от семяноядных и растительноядных до насекомоядных, что демонстрирует адаптивную радиацию.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клюва с питанием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способствует ограничению обмена генами между популяциями вьюрков, что ускоряет накопление генетических различий и формирование новых видов.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экологической изоляции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вьюрки: быстрый пример видообразования
</a:t>
            </a:r>
            <a:endParaRPr lang="en-US" sz="24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ученые описывают около 18 000 новых видов, что свидетельствует о продолжающемся изучении биоразнообразия планеты.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насекомых в животном мире способствует значительному вкладу в биологическое разнообразие и устойчивость экосистем.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данных видов,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и виды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вида — территория его естественного обитания. Виды имеют сплошные, прерывистые, реликтовые и эндемичные ареалы, каждый из которых отражает особенности распространения.
</a:t>
            </a:r>
            <a:endParaRPr lang="en-US" sz="1177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ареалов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характер ареала влияют на устойчивость видов. Мелкие и изолированные ареалы повышают уязвимость к экосистемным изменениям и рискам исчезновения.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ареала на выживаемость вида
</a:t>
            </a:r>
            <a:endParaRPr lang="en-US" sz="146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вида: типы и примеры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в экосистемах формирует сложные пищевые сети, обеспечивая устойчивость к внешним стрессам, включая климатические колебания и эпидемии.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 ведёт к снижению биоразнообразия и ослаблению экосистемных функций, что снижает их способность к адаптации и восстановлению.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выполняет уникальную экологическую роль, влияя на потоки энергии и циркуляцию веществ в природных сообществах.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как фундамент экосистем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вызывает сокращение численности многих видов через вырубку лесов, загрязнение и разрушение местообитаний. Разрушение экосистем нарушает природный баланс.
</a:t>
            </a:r>
            <a:endParaRPr lang="en-US" sz="1091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биоресурсы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программы по восстановлению редких видов и международные соглашения направлены на защиту видов и поддержание экологической устойчивости.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биоразнообразия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виды: влияние и охрана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вида существует уникальный набор аллелей и генетических последовательностей, который определяет его морфологические и физиологические характеристики.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помогает уточнить классификацию и подтвердить границы видов, что способствует точности систематики и пониманию эволюции.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секвенирования геномов позволяют выявлять различия даже между внешне сходными организмами, что особенно важно для криптических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вида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кольцевых видов и криптических видов усложняет традиционные представления о видовой принадлежности и требует пересмотра критериев видов.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молекулярных и геномных методов выявило новые аспекты генетического различия и расширило возможности диагностики видов.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у прокариот вызывает вопросы относительно классического определения вида как репродуктивной единицы.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ведутся о том, как учитывать различные критерии и интегрировать данные для комплексного понимания видового многообразия.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и споры вокруг понятия «вид»
</a:t>
            </a:r>
            <a:endParaRPr lang="en-US" sz="24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понятия «вид» в биологии и жизни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вида является фундаментом биологии, объединяя различные критерии для понимания разнообразия жизни и его охраны, что критически важно для устойчивости экосистем и будущего человечества.
</a:t>
            </a:r>
            <a:endParaRPr lang="en-US" sz="12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2026-05-10T05:10:21Z</dcterms:created>
  <dcterms:modified xsi:type="dcterms:W3CDTF">2026-05-10T05:10:21Z</dcterms:modified>
</cp:coreProperties>
</file>