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61650" y="1297138"/>
            <a:ext cx="6629700" cy="16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Вид: значение, критерии и структура — основные вопросы урока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398850" y="3112436"/>
            <a:ext cx="83463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понятия вида, критериев его выделения и структуры в биологии.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1521000" y="756925"/>
            <a:ext cx="61020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современные подходы к понятию вида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Аристотеля к Линнею — развитие классификации видов. Современная биология объединяет морфологию, генетику и поведение, что важно для понимания биоразнообразия и охраны природы.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определение вида в биологической систематике
</a:t>
            </a:r>
            <a:endParaRPr lang="en-US" sz="2016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— совокупность организмов, объединённых по морфологическим, физиологическим, генетическим и поведенческим признакам, способных к свободному скрещиванию и образованию плодовитого потомства.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определении важную роль играют изоляционные механизмы и территориальная принадлежность, которые отражают реальные границы видов в природе.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концепции позволяют различать родственные группы, интегрируя разнородные данные для точного выделения видов.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вида: разновидности и сравнительная характеристика
</a:t>
            </a:r>
            <a:endParaRPr lang="en-US" sz="1962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критерий опирается на внешние признаки — форму, размеры, окраску, строение органов, позволяя выделять виды по фенотипу.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критерий основан на различиях в ДНК и кариотипах, выявляя скрытые различия и криптические виды.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критерий учитывает особенности среды обитания и ниши, где виды приспосабливаются к разным условиям жизни.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Этологический и географический критерии касаются различий в поведении и изоляции по территориям, влияющих на формирование новых видов.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1703619"/>
            <a:ext cx="4048200" cy="2321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8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критериев выделения видов
</a:t>
            </a:r>
            <a:endParaRPr lang="en-US" sz="2398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Б. Г. Мамкаев, «Биология. Общая биология», 2022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основных критериев с характерными признаками и примерами из биологии.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использование критериев снижает ошибки в определении видов и отражает их комплексную природу.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113" y="1317313"/>
            <a:ext cx="764925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8150" y="1317313"/>
            <a:ext cx="764925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0538" y="1317313"/>
            <a:ext cx="874200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7575" y="1317313"/>
            <a:ext cx="874200" cy="874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подход к идентификации и разграничению видов
</a:t>
            </a:r>
            <a:endParaRPr lang="en-US" sz="1995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анализ
</a:t>
            </a:r>
            <a:pPr algn="ctr" indent="0" marL="0">
              <a:lnSpc>
                <a:spcPct val="100000"/>
              </a:lnSpc>
              <a:buNone/>
            </a:pPr>
            <a:r>
              <a:rPr lang="en-US" sz="157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внешних признаков позволяет быстро выделять виды, но дополняется другими методами для точности.
</a:t>
            </a:r>
            <a:endParaRPr lang="en-US" sz="1575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59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методы раскрывают скрытые различия и криптические виды, недоступные морфологии.
</a:t>
            </a:r>
            <a:endParaRPr lang="en-US" sz="1596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
</a:t>
            </a:r>
            <a:pPr algn="ctr" indent="0" marL="0">
              <a:lnSpc>
                <a:spcPct val="100000"/>
              </a:lnSpc>
              <a:buNone/>
            </a:pPr>
            <a:r>
              <a:rPr lang="en-US" sz="166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среды обитания помогает понимать приспособления и изоляцию между популяциями.
</a:t>
            </a:r>
            <a:endParaRPr lang="en-US" sz="1666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особенности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66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брачных ритуалов и сигналов важно для распознавания репродуктивных барьеров.
</a:t>
            </a:r>
            <a:endParaRPr lang="en-US" sz="1666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разграничения видов в различных группах организмов
</a:t>
            </a:r>
            <a:endParaRPr lang="en-US" sz="191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микроорганизмов сложность связана с минимальными морфологическими изменениями, поэтому предпочтение отдаётся генетическим методам.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Вымершие виды изучаются по морфологическим остаткам, что ограничивает точность идентификации и требует осторожности.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Гибридные формы часто стерильны или с пониженной плодовитостью, что усложняет их классификацию как самостоятельных видов.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современность классификации видов
</a:t>
            </a:r>
            <a:endParaRPr lang="en-US" sz="1767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видов начиналась с описательных подходов К. Линнея, которые обеспечили основу для современного таксономического строя. В настоящее время молекулярные данные значительно расширили возможности систематики.
</a:t>
            </a:r>
            <a:endParaRPr lang="en-US" sz="1427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классических описаний к молекулярным методам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классификации включают уровни подвидов, популяций и экотипов, отражая биологическую и эволюционную сложность вида.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9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иерархические системы
</a:t>
            </a:r>
            <a:endParaRPr lang="en-US" sz="1719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структура вида: генофонд, популяции, экотипы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Генофонд объединяет все генетические варианты внутри вида, обеспечивая разнообразие и потенциал для эволюционных изменений.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и экотипы представляют собой группы адаптированных организмов, отличающихся по генетике и экологии, что способствует устойчивости и приспособляемости вида.
</a:t>
            </a:r>
            <a:endParaRPr lang="en-US" sz="1791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критерий: детали, примеры и ограничения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525550" y="1331800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критерий базируется на анализе формы, размеров и окраски органов. Например, у видов клёна различия в форме листьев позволяют выделять отдельные виды.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25600" y="3143668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Ограничением служит наличие видов-двойников, которые неразличимы по морфологии, но различаются генетически, что требует комплексного подхода.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критерий: геномные различия и методы выявления
</a:t>
            </a:r>
            <a:endParaRPr lang="en-US" sz="1927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ДНК дрозофил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Дрозофилы различных видов демонстрируют уникальные последовательности ДНК, что позволяет точно отличать их друг от друга. Генетическое секвенирование даёт возможность выявлять скрытые, криптические виды, незаметные по внешним признакам.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Кариотипы пшеницы и их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кариотипов у различных видов и подвидов пшеницы отражает эволюционные различия. Эти генетические различия важны для селекции и развития устойчивых культурных сортов.
</a:t>
            </a:r>
            <a:endParaRPr lang="en-US" sz="1264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маркеры в систематике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специфических молекулярных маркеров помогает выявлять геномные особенности, что значительно улучшает точность разграничения близкородственных видов. Такой подход позволяет обнаружить даже малозаметные генетические различия.
</a:t>
            </a:r>
            <a:endParaRPr lang="en-US" sz="1139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500" y="2930981"/>
            <a:ext cx="8285400" cy="1990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критерий: особенности среды и их влияние
</a:t>
            </a:r>
            <a:endParaRPr lang="en-US" sz="2145" dirty="0"/>
          </a:p>
        </p:txBody>
      </p:sp>
      <p:sp>
        <p:nvSpPr>
          <p:cNvPr id="9" name="Text 1"/>
          <p:cNvSpPr txBox="1"/>
          <p:nvPr/>
        </p:nvSpPr>
        <p:spPr>
          <a:xfrm>
            <a:off x="526516" y="1692774"/>
            <a:ext cx="3836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критерий основывается на сходстве среды обитания, питания и репродуктивных стратегий. Птицы, обитающие в разных экологических нишах, могут выглядеть сходно, но жить в своей среде.
</a:t>
            </a:r>
            <a:endParaRPr lang="en-US" sz="1427" dirty="0"/>
          </a:p>
        </p:txBody>
      </p:sp>
      <p:sp>
        <p:nvSpPr>
          <p:cNvPr id="10" name="Text 2"/>
          <p:cNvSpPr txBox="1"/>
          <p:nvPr/>
        </p:nvSpPr>
        <p:spPr>
          <a:xfrm>
            <a:off x="526395" y="1226952"/>
            <a:ext cx="3836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5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условия и образ жизни видов
</a:t>
            </a:r>
            <a:endParaRPr lang="en-US" sz="1445" dirty="0"/>
          </a:p>
        </p:txBody>
      </p:sp>
      <p:sp>
        <p:nvSpPr>
          <p:cNvPr id="11" name="Text 3"/>
          <p:cNvSpPr txBox="1"/>
          <p:nvPr/>
        </p:nvSpPr>
        <p:spPr>
          <a:xfrm>
            <a:off x="4773616" y="1692774"/>
            <a:ext cx="3836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степень экологической пластичности усложняет разграничение видов, так как одни и те же организмы способны адаптироваться к разным условиям, размывая границы между биологическими группами.
</a:t>
            </a:r>
            <a:endParaRPr lang="en-US" sz="1427" dirty="0"/>
          </a:p>
        </p:txBody>
      </p:sp>
      <p:sp>
        <p:nvSpPr>
          <p:cNvPr id="12" name="Text 4"/>
          <p:cNvSpPr txBox="1"/>
          <p:nvPr/>
        </p:nvSpPr>
        <p:spPr>
          <a:xfrm>
            <a:off x="4773495" y="1226952"/>
            <a:ext cx="3836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при использовании экологического критерия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Этологический критерий: роль поведения в разграничении видов
</a:t>
            </a:r>
            <a:endParaRPr lang="en-US" sz="1927" dirty="0"/>
          </a:p>
        </p:txBody>
      </p:sp>
      <p:sp>
        <p:nvSpPr>
          <p:cNvPr id="10" name="Text 1"/>
          <p:cNvSpPr txBox="1"/>
          <p:nvPr/>
        </p:nvSpPr>
        <p:spPr>
          <a:xfrm>
            <a:off x="529710" y="3461224"/>
            <a:ext cx="38460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брачных песнях у близких видов пеночек служат важным средством репродуктивной изоляции. Такие поведенческие особенности препятствуют межвидовой гибридизации и поддерживают видовую целостность.
</a:t>
            </a:r>
            <a:endParaRPr lang="en-US" sz="1427" dirty="0"/>
          </a:p>
        </p:txBody>
      </p:sp>
      <p:sp>
        <p:nvSpPr>
          <p:cNvPr id="11" name="Text 2"/>
          <p:cNvSpPr txBox="1"/>
          <p:nvPr/>
        </p:nvSpPr>
        <p:spPr>
          <a:xfrm>
            <a:off x="529588" y="2995402"/>
            <a:ext cx="38460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Брачные песни пеночек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766710" y="3461224"/>
            <a:ext cx="38460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различия в ритуалах ухаживания и коммуникации создают эффективные препятствия для скрещивания между видами. Эти барьеры важны для сохранения генетической уникальности каждого вида.
</a:t>
            </a:r>
            <a:endParaRPr lang="en-US" sz="1427" dirty="0"/>
          </a:p>
        </p:txBody>
      </p:sp>
      <p:sp>
        <p:nvSpPr>
          <p:cNvPr id="13" name="Text 4"/>
          <p:cNvSpPr txBox="1"/>
          <p:nvPr/>
        </p:nvSpPr>
        <p:spPr>
          <a:xfrm>
            <a:off x="4766588" y="2995402"/>
            <a:ext cx="38460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барьеры и изоляция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500" y="2930981"/>
            <a:ext cx="8285400" cy="1990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различия и изоляция как причина образования видов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барьеры, такие как горы, реки и океаны, разделяют популяции, ограничивая обмен генами. Это способствует накоплению различий и формированию новых видов в процессе аллопатрического видообразования.
</a:t>
            </a:r>
            <a:endParaRPr lang="en-US" sz="1559" dirty="0"/>
          </a:p>
        </p:txBody>
      </p:sp>
      <p:sp>
        <p:nvSpPr>
          <p:cNvPr id="8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разделение бурых медведей Европы и Северной Америки: изоляция привела к накоплению видовых различий, подтверждающих роль географического фактора в эволюции.
</a:t>
            </a:r>
            <a:endParaRPr lang="en-US" sz="1688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вида: популяции, подвиды и внутривидовые различия
</a:t>
            </a:r>
            <a:endParaRPr lang="en-US" sz="1927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включает множество популяций, объединённых общим генофондом и возможностью обмена генами в пределах границ вида.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Подвиды формируются как локальные варианты с особыми генетическими или морфологическими чертами, адаптированными к региональным условиям.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Экотипы представляют группы особей с приспособлениями к специфическим экологическим факторам, участвуя в внутривидовой структуре.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Внутривидовые различия обеспечивают эволюционную гибкость вида и его способность реагировать на изменение окружающей среды.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объединяет особей одного вида, совместно проживающих на определённой территории и свободно скрещивающихся между собой.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генов в популяции поддерживает единый генофонд и способствует генетическому разнообразию внутри вида.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численности, плотности и возрасте внутри популяции влияют на её развитие, адаптацию и устойчивость.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как основная структурная единица вида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изменчивость: формы проявления и значение
</a:t>
            </a:r>
            <a:endParaRPr lang="en-US" sz="2027" dirty="0"/>
          </a:p>
        </p:txBody>
      </p:sp>
      <p:sp>
        <p:nvSpPr>
          <p:cNvPr id="8" name="Text 1"/>
          <p:cNvSpPr txBox="1"/>
          <p:nvPr/>
        </p:nvSpPr>
        <p:spPr>
          <a:xfrm>
            <a:off x="526047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Вариации окраса у жуков-божьих коровок
</a:t>
            </a:r>
            <a:pPr algn="l" indent="0" marL="0">
              <a:lnSpc>
                <a:spcPct val="100000"/>
              </a:lnSpc>
              <a:buNone/>
            </a:pPr>
            <a:r>
              <a:rPr lang="en-US" sz="145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популяций божьих коровок наблюдаются значительные различия в окраске и рисунке. Эти фенотипические вариации обеспечивают адаптивные преимущества в различных условиях среды.
</a:t>
            </a:r>
            <a:endParaRPr lang="en-US" sz="1548" dirty="0"/>
          </a:p>
        </p:txBody>
      </p:sp>
      <p:sp>
        <p:nvSpPr>
          <p:cNvPr id="9" name="Text 2"/>
          <p:cNvSpPr txBox="1"/>
          <p:nvPr/>
        </p:nvSpPr>
        <p:spPr>
          <a:xfrm>
            <a:off x="4763179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Полиморфизм у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одного вида часто демонстрируют различный цвет и форму цветов, что связано с генетическим разнообразием. Такая изменчивость способствует опылению и выживанию вида в разных экосистемах.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видообразования: теория и примеры из природы
</a:t>
            </a:r>
            <a:endParaRPr lang="en-US" sz="1767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разделение популяций приводит к накоплению генетических различий, что порождает новые виды. Этот процесс демонстрирует классическое аллопатрическое видообразование.
</a:t>
            </a:r>
            <a:endParaRPr lang="en-US" sz="1544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 и её роль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брачных ритуалах, физиологии и генетике создают репродуктивные барьеры, усиливая дивергентную эволюцию и окончательное разделение видов на новые биологические единицы.
</a:t>
            </a:r>
            <a:endParaRPr lang="en-US" sz="1541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Репродуктивные барьеры и дивергентная эволюция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6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
</a:t>
            </a:r>
            <a:pPr algn="ctr" indent="0" marL="0">
              <a:lnSpc>
                <a:spcPct val="100000"/>
              </a:lnSpc>
              <a:buNone/>
            </a:pPr>
            <a:r>
              <a:rPr lang="en-US" sz="195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столько случаев межвидового скрещивания завершается появлением стерильного потомства, что подчеркивает роль генетических барьеров в сохранении видовой уникальности.
</a:t>
            </a:r>
            <a:pPr algn="ctr" indent="0" marL="0">
              <a:lnSpc>
                <a:spcPct val="100000"/>
              </a:lnSpc>
              <a:buNone/>
            </a:pPr>
            <a:r>
              <a:rPr lang="en-US" sz="195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 области эволюционной биологии, 2023
</a:t>
            </a:r>
            <a:endParaRPr lang="en-US" sz="2862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генетических и физиологических барьеров препятствует успешному размножению между разными видами, защищая их генетическую целостность.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5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Значимость критериев и структуры вида в современной биологии
</a:t>
            </a:r>
            <a:pPr algn="ctr" indent="0" marL="0">
              <a:lnSpc>
                <a:spcPct val="100000"/>
              </a:lnSpc>
              <a:buNone/>
            </a:pPr>
            <a:r>
              <a:rPr lang="en-US" sz="278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3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критериев и структуры вида является ключом к исследованию биоразнообразия и поддержанию экосистем. Эти знания помогают решать важные задачи в экологии, медицине и сельском хозяйстве, обеспечивая устойчивое развитие природы и человека.
</a:t>
            </a:r>
            <a:endParaRPr lang="en-US" sz="36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2026-05-10T07:57:10Z</dcterms:created>
  <dcterms:modified xsi:type="dcterms:W3CDTF">2026-05-10T07:57:10Z</dcterms:modified>
</cp:coreProperties>
</file>