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основе пафоса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рождается из сильного чувства и важной идеи: как автор смотрит на героя, так и текст «звучит».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как литературное понятие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«пафос» пришло из греческого языка и связано со «страстью» и «волнением». В литературе это главная эмоциональная окраска: по нему в 7 классе легче различать торжественный, героический, трагический, лирический или сатирический настрой текста.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2204" y="2961012"/>
            <a:ext cx="288591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как основа пафоса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и 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часто начинается с чувства, которое поднимает читателя: восхищения смелым поступком или гордости за верность идее. Когда эмоция последовательна, смысл воспринимается глубже и ярче.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вдохновение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пафос строится на подъёме: радости открытия, победы, доброго результата. Такая тональность помогает читателю почувствовать значимость перемен и поверить в силы героев.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 и 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пафосе утраты текст становится более серьёзным: звучат скорбь, сострадание, боль за другого. Читатель начинает воспринимать события не как «факт», а как судьбу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гнев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или возмущённый пафос возникает, когда герой сталкивается с несправедливостью, угрозой или ошибкой. Тогда напряжение держит внимание и делает выводы автора особенно убедительными.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лежат в основе пафоса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пафос держится на ценностях, которые важны и отдельному человеку, и обществу: честь, долг, память. Когда герой выбирает их осознанно, текст звучит убедительно и эмоционально сильно.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питают и отношения: дружба, любовь, уважение, верность. Если произведение заставляет задуматься о том, как мы ведём себя с близкими, чувство автора становится ближе читателю.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источник — свобода, справедливость и любовь к Родине. Чем больше цена выбора для героя, тем сильнее воздействие: мы не просто читаем, а переживаем ответственность за поступок.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и событие как источник пафоса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Герой: поступок, жест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усиливают яркие образы: защитник, ученик, который не сдаётся, человек, действующий ради других. Важно не только «кто он», но и что делает: жест и выбор характера показывают авторскую оценку.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Событие: испытание, победа,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имеет событие — испытание, победа, утрата, возвращение или прощание. По развитию сюжета читатель понимает, почему случившееся считается значительным, и вместе с автором меняет отношение к герою.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высокое звучание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поддерживает книжная лексика и торжественные формулировки: они как будто «поднимают» текст над буднями. За счёт этого читатель ощущает, что описывается событие особого масштаба.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 и метафоры делают главное зримым. Когда автор говорит о чувствах через образы, смысл становится эмоциональнее: мысль не просто сообщается, а переживается.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слова с высокой оценкой: «великий», «славный», «мужественный», «священный», «бессмертный». Они выделяют центр произведения и помогают понять, за что именно автор уважает героев.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и обращения: автор как бы разговаривает с читателем или героем. Сочетание таких слов с выразительными образами усиливает впечатление и закрепляет нужный эмоциональный тон.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пафоса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все виды встречаются в разных жанрах, в школьных работах чаще всего обсуждают героический и патриотический настрой — он быстрее «узнаётся».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разные пафосы отличаются ведущими чувствами и темами, но общий эффект достигается через авторскую оценку и выразительные приёмы.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для учебной демонстрации (приближённые соотношения; точные статистические данные не указаны).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5" y="123815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5131" y="123815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25" y="3001300"/>
            <a:ext cx="296100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преодоление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пафос держится на восхищении смелостью и готовностью идти через трудности. В таких текстах часто подчёркивают стойкость, шаг вперёд и способность не отступать перед препятствиями.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Значимыми становятся слова о верности делу или людям: победа важна не сама по себе, а потому что герой сохраняет принцип. Самопожертвование здесь выглядит как оправданный выбор ради других.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роста: новое и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действует в момент, когда требуется сила характера: война, спортивное соревнование, открытие или ответственное решение. Героический пафос помогает читателю почувствовать смысл успеха.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пафос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пафос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пафос связан с болью утраты и ощущением несправедливости. Герой может быть одинок, а исход событий не изменить, поэтому чтение наполняется переживанием за человеческую судьбу.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настрой создают сочувствие и серьёзная интонация. В тексте часто сталкиваются контрасты — жизнь и смерть, надежда и потеря, и на этом фоне особенно заметна цена решения или ошибки.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с трагическим пафосом важны память и уроки прошлого. Читатель размышляет о том, что осталось после события, и понимает: даже боль помогает сохранять смысл человеческих поступков.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27632"/>
            <a:ext cx="4865100" cy="24110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пафоса в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усиливается не одним приёмом, а их сочетанием: слова, образы и интонация работают вместе.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 текста появляется, когда выразительные средства совпадают по направлению: язык и интонация поддерживают одну главную оценку автора.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выразительных средств (методические материалы по литературе).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ритм и паузы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обращения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пафос усиливают восклицания и обращения: они делают авторский тон заметным и «поднимают» важную мысль. Благодаря им читатель понимает, что именно считается главным.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(в стихах и прозе)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пафос поддерживают ритм и повтор звуков, а в прозе — чередование коротких и длинных фраз. Повторенные конструкции закрепляют чувство и делают его устойчивым.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смысловые акценты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прозе и остановки в чтении помогают подчеркнуть ключевые слова. Когда фраза обрывается или замедляется, возрастает напряжение: радость становится торжественной, печаль — глубокой.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пафос в произведении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складывается из взаимосвязанных признаков: событие и авторская оценка запускают чувство, а затем оформляются словами, образами и интонацией.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и историческая обстановка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боя: память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люди учатся жить заново: вспоминают погибших, бережно хранят имена и даты. В таком времени каждое событие становится не просто фактом, а знаком чести и верности. Поэтому герои действуют особенно ответственно, а читатель переживает гордость и боль одновременно.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обществе наступает важный день, торжественность становится общим настроением. Люди говорят о достижениях, вспоминают тех, кто приближал успех, и подчеркивают ценность дружбы и поддержки. На фоне праздника поступки героев воспринимаются значимее, чем в обычной жизни.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открытие и чувство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решающим оказывается момент прорыва: новое знание меняет будущее и требует смелости проверять догадки. Исторический контекст помогает увидеть, почему герои не сдаются перед трудностями. Их упорство рождает вдохновение, а произведение связывает радость открытия с ответственностью перед людьми.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в стихах и в прозе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пафос часто усиливают ритм, рифма, повторы и звукопись: звучание будто «ведёт» эмоцию. Благодаря регулярности текста переживание становится более напряжённым и запоминающимся.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пафос чаще строится на сюжете, поступках героев и деталях. Авторская оценка проявляется в выборе эпизодов и в том, как описаны чувства, решения и последствия.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жанрах важна эмоциональная насыщенность и значимость темы. Пафос появляется там, где читатель понимает: речь идёт о ценном и трудном выборе, а не о случайном событии.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ощущался «высоким» или трагичным, нужно согласовать форму и содержание: интонация, образы и темп чтения должны поддерживать основную мысль автора.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усиливает пафос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пафос усиливают смысловые акценты, связанные с героем и авторской позицией: именно они направляют внимание и делают события «значимыми» для читателя.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пафос не сводится к словам с торжественным звучанием. Его сила рождается из сочетания героя, оценки автора и ценностей, поддержанных ритмом и контрастом.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школьная интерпретация примеров из учебных текстов (качественная оценка, точные проценты не приведены).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пафос может работать в двух регистрах — тихом и сдержанном: через память, верность и уважение к человеку.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анализу художественных и публицистических текстов (без статистических измерений).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проявляется пафос, который можно удержать без крика: он опирается на смысл и ответственность тона.
</a:t>
            </a:r>
            <a:endParaRPr lang="en-US" sz="22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426536"/>
            <a:ext cx="4405200" cy="24798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виды пафоса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вид пафоса с главной эмоцией, темой и языковыми ориентирами. Сравнение ускоряет чтение и делает анализ более точным.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пафоса узнаётся по «связке»: эмоция + тема + словарь. Когда совпадают эти элементы, читатель быстро понимает настрой текста.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литературной терминологии (уровень 7 класса).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главную эмоцию: восхищение, боль, гордость, тревогу или радость. Затем уточните тему произведения и то, как автор относится к происходящему — одобряет, сочувствует или предупреждает.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обратите внимание на форму: повторы, восклицания, контрасты, эпитеты и значимые образы. Именно они помогают эмоции стать заметной, а не «просто чувствуется внутри».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вызывает подъём, сострадание, тревогу, восхищение или гордость, пафос присутствует. Его можно подтвердить тем, как эмоция поддержана словами и интонацией автора.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пафос в тексте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787" y="1249087"/>
            <a:ext cx="223425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в жизни и культуре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звучит, когда смысл важен для всех: выступающий подчеркивает ценности, обращается к слушателям и задаёт общий настрой. Так речь становится более убедительной и запоминающейся.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 и праздничные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гимнах и поздравлениях пафос поддерживают устойчивые формулы и высокая лексика. Это помогает людям ощутить принадлежность к общему событию и бережно относиться к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прошлом и героях, пафос становится средством уважения и сохранения памяти. Важны интонация и паузы: они передают серьёзность момента.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музыке пафос создают сюжет, сцены и выразительная подача эмоций. Зритель и слушатель легче понимают, почему поступки героев кажутся значительными.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основу пафоса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пафоса — сильное чувство, важная идея, авторская оценка и выразительные средства языка. Он делает текст запоминающимся и помогает увидеть ценности, значимость героя и события — особенно в анализе произведений 7 класса.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2026-05-15T05:31:51Z</dcterms:created>
  <dcterms:modified xsi:type="dcterms:W3CDTF">2026-05-15T05:31:51Z</dcterms:modified>
</cp:coreProperties>
</file>