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многообразии: биологический аспект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Рассмотрим, как биологический порядок помогает понять разнообразие жизни на Земле.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порядка в многообразии жизни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включает миллионы видов, что требует систематизации для эффективного изучения. Классификация способствует сохранению природы и развитию биотехнологий.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биологического разнообразия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проявляется в вариациях внутри видов и определяет адаптивный потенциал. Например, у разных сортов пшеницы имеются гены устойчивости к засухе.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насчитывает сотни тысяч видов, а экосистемное — включает различные среды обитания, такие как леса, саванны и водоёмы.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и экосистемное разнообразие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 базовый элемент порядка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фундаментальная единица классификации, на которой строится вся систематика живых организмов.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разнообразие проявляется в породах и сортах, например, разнообразие пород собак и сортов яблок.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особей, способных к скрещиванию и плодотворному потомству, например домашняя и лесная кошки — разные виды.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наименований: биологическая номенклатура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Биноминальная номенклатура присваивает каждому виду латинское имя из родового и видового названий, например Homo sapiens.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правила регулируют наименование, обеспечивая единообразие и понятность в научном мире.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наименований упрощает коммуникацию и способствует развитию биологических исследований.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отдельные кодексы номенклатуры для растений, животных и микроорганизмов, обеспечивающие согласованность.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иерархии уточняет характеристики организмов, от общего к частному.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Иерархическая классификация упрощает понимание связей между видами и отражает их эволюционные отношения.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 систематике: структура порядка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по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универсален для всех живых организмов, что подтверждает единство биологических процессов.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функции, такие как дыхание и фотосинтез, сходны у разных видов, поддерживая порядок природы.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биологические процессы как проявление порядка
</a:t>
            </a:r>
            <a:endParaRPr lang="en-US" sz="34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разнообразие: примеры и значение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более 350 пород собак с разными характеристиками, что демонстрирует генетическую вариативность внутри вида и адаптации к различным условиям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Породное разнообразие собак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7500 сортов яблок выведено человеком, обладающих разнообразием вкусов и устойчивостью к болезням, что позволяет расширять сельскохозяйственные возможности.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 яблонь и их особенности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популяциями людей на разных континентах проявляются в генетике и фенотипе, обусловленные адаптациями к климату и историей миграций.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популяции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Центра экологических исследований, 2022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 устойчивость экосистем за счёт обеспечения надёжности ключевых процессов, например опыления.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их организованное взаимодействие обеспечивают стабильность экосистем в условиях изменений среды.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порядок взаимодействий в разнообразии видов
</a:t>
            </a:r>
            <a:endParaRPr lang="en-US" sz="3433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многочисленные виды связаны пищевыми цепями и взаимозависимостями, обеспечивая устойчивость и биологический порядок системы.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 — сложная сеть связей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озёрах растения, рыбы и микроорганизмы взаимодействуют через циклы веществ и энергии, поддерживая баланс и структуру сообщества.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Озёрная экосистема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насекомые организуют свои популяции через чёткое распределение ролей, что обеспечивает стабильность и эффективность сообщества. Так, в колониях существуют специализированные касты, каждая с определёнными функциями.
</a:t>
            </a:r>
            <a:endParaRPr lang="en-US" sz="1396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ульях медоносных пчёл наблюдается строгая иерархия: матка занимается размножением, рабочие собирают пищу и ухаживают за потомством, солдаты охраняют улей, поддерживая внутренний порядок.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порядок в популяциях: пример социальных насекомых
</a:t>
            </a:r>
            <a:endParaRPr lang="en-US" sz="36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рекомбинации создают генетическое разнообразие, обеспечивая запас вариабельности для адаптации видов к меняющимся условиям среды и сохранению популяций.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определённых признаков обеспечивает стабильность генетической информации, формируя устойчивые и характерные для видов черты, поддерживая баланс между изменчивостью и порядком.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организмов способствуют обмену генетическим материалом между популяциями, устраняя изоляцию и укрепляя генетический порядок на уровне вида.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симбиоз порядка и разнообразия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выделяет пять царств: бактерии, протисты, грибы, растения, животные, что отражает фундаментальное разнообразие живых организмов на планете.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системный подход помогает учёным идентифицировать, сравнивать и классифицировать виды, упрощая изучение эволюционных связей и биологического разнообразия.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кодекс научной номенклатуры регламентирует использование латинских названий, обеспечивая единство и понятность в биологических исследованиях во всём мире.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Таксономические уровни включают тип, класс, отряд, семейство, род и вид, обеспечивая иерархическую структуру для организации знаний о живой природе.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систематика: структура порядка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порядка в биологической классификации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классифицировал животных на основе внешних признаков, заложив основы систематического подхода к описанию природы.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 Средневековье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предложил биноминальную номенклатуру, введя двучленное латинское название каждого вида — важный шаг к стандартизации биологических наименований.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1735 год: система Линнея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теории Дарвина требовало учёта родственных связей, что привело к формированию филогенетической систематики и изменению классификационных подходов.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эволюционное учение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молекулярных методов и анализа ДНК позволяет строить точные филогенетические деревья, углубляя понимание эволюционных связей между организмами.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Морфологическое многообразие и внутренний порядок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у млекопитающих и пятичленная кисть у позвоночных — примеры сохранения основных анатомических планов, указывающих на общих предков. Это свидетельствует о внутренняя согласованности морфологии.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строения как признак родства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китов и крылья летучих мышей имеют схожее происхождение, хотя выполняют разные функции. Такие адаптации демонстрируют, как общий морфологический план модифицируется в ответ на экологические потребности.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Дивергентная эволюция и функциональные адаптации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эволюционного разделения млекопитающих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Филогенетическое дерево: отображение порядка и эволюции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эпоха биологического многообразия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540 миллионов лет назад в кембрийском периоде произошло резкое увеличение количества и разнообразия животных. Этот этап ознаменовал появление многих современных типов и зачатков сложных животных форм.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многообразие организмов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уровень кислорода атмосферы позволил более активным организмам развиваться и расти. Эволюционные инновации, такие как сегментация тела и появление твёрдого скелета, способствовали развитию новых адаптаций.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вызвавшие взрыв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стал основой для дальнейшего развития жизни на Земле. Большинство основных групп животных берет своё начало именно в этот период, что делает его ключевым в понимании эволюционной истории.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современную биологию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видов растений, животных и грибов в тропических лесах, тайге, тундре и пустынях демонстрирует зависимость разнообразия от структуры и климата биома.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 богаче структура биома, тем выше уровень биоразнообразия видов, что отражает взаимосвязь между средой и живой природой.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фонда дикой природы (WWF), 2022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 различных биомах мира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5" y="1747259"/>
            <a:ext cx="317625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меры охраны биоразнообразия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лесных массивов нарушает экосистемные связи и приводит к потере многих видов, снижая устойчивость природных систем.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и отходы вредят водным организмам и нарушают качество экосистем, создавая угрозу для биоразнообразия озёр и рек.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заповедников, Красная книга и устойчивое природопользование помогают сохранять виды и восстанавливать природный порядок в биосистемах.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 меняет баланс в экосистемах, вытесняя местные формы и нарушая экологический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многообразии обеспечивает выживание видов и устойчивость экосистем. Систематика и защита биоразнообразия являются ключевыми для будущего биологии и сохранения природы планеты.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разнообразие: фундамент жизни и перспективы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2026-05-10T05:32:09Z</dcterms:created>
  <dcterms:modified xsi:type="dcterms:W3CDTF">2026-05-10T05:32:09Z</dcterms:modified>
</cp:coreProperties>
</file>