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причастия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Форма, которая показывает результат действия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зачем нужны краткие причастия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причастия помогают передавать итог действия быстро и точно. Их часто можно встретить в сообщениях, инструкциях, объявлениях и новостях: так мысль звучит короче, яснее и без лишних слов.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5987" y="2012504"/>
            <a:ext cx="514451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762" y="3718345"/>
            <a:ext cx="514451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2734" y="3718345"/>
            <a:ext cx="440958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краткого причастия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причастие помогает ответить на смысловые вопросы: что сделан? что сделана? что сделано? что сделаны? Оно показывает не процесс, а уже полученный результат действия.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обозначает признак предмета по действию. Слово связано с действием и сообщает, что с предметом что-то уже произошло, поэтому важно состояние или итог.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частых примеров — прочитан, написана, открыто, построены. Во всех случаях краткая форма звучит сжато и помогает быстро сообщить о завершённом действии.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завершённости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причастие обычно указывает на завершённость действия или на состояние предмета после него. Поэтому оно особенно удобно там, где нужно показать готовый результат.
</a:t>
            </a:r>
            <a:endParaRPr lang="en-US" sz="12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форма причастия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причастия отвечают на вопросы какой? какая? какое? какие и чаще стоят перед существительным, уточняя его признак: прочитанная книга, решённая задача.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причастия обычно входят в состав сказуемого и сообщают о результате действия: книга прочитана, задача решена. Они звучат короче и точнее.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изменяется по падежам, числам и родам. Краткая форма не изменяется по падежам, но сохраняет различие по родам и числам.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чаще бывает определением, а краткая — частью сказуемого. Это помогает отличать две формы одного причастия в предложении.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337114"/>
            <a:ext cx="4750071" cy="11386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полной и краткой формы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отличаются две формы причастия по вопросу, примеру и грамматической роли.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видно: полная форма описывает признак предмета, а краткая сообщает о результате действия и чаще работает как часть сказуемого.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 школьному правилу о полной и краткой форме причастий.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признаки кратких причастий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9644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причастия сохраняют связь с глаголом, поэтому у них есть вид, время, залог и возвратность. Эта связь помогает понять, от какого действия образована форма.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879009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от страдательных форм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краткие причастия образуются от страдательных причастий прошедшего времени: написан, решён, открыт, построен. Они показывают, что действие направлено на предмет.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0232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Результат, а не 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не рассказывает, как именно происходило действие. Она сообщает, что результат уже есть, и именно это состояние относится к предмету в предложении.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879009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признак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причастие сохраняет смысл действия, даже если слово выглядит совсем коротким. Поэтому его легко узнать по связи с результатом и глагольной основой.
</a:t>
            </a:r>
            <a:endParaRPr lang="en-US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краткая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 глагола к страдательному причастию и затем к краткой форме.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 число кратких причастий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единственном числе краткие причастия различаются по родам: решён, решена, решено. Эта форма помогает точно согласовать слово с существительным и понять, о каком предмете идёт речь.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род не различается: решены, закрыты, написаны. Такая форма удобна, когда речь идёт сразу о нескольких предметах или действиях, связанных с ними.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27056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распознать форму, полезно посмотреть на существительное рядом. Оно подсказывает, нужна ли форма мужского, женского, среднего рода или множественного числа.
</a:t>
            </a:r>
            <a:endParaRPr lang="en-US" sz="10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самые частые краткие формы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форма короткая и удобная для сообщения готового результата в одном слове.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краткие формы одинаково компактны; в учебных примерах они помогают быстро передать завершённость 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«Краткие причастия»; данные для сравнения подобраны по типичным школьным формам.
</a:t>
            </a:r>
            <a:endParaRPr lang="en-US" sz="10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 кратких причастий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сказуемого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причастия чаще всего входят в состав именного сказуемого: задача решена, письмо отправлено, окно открыто. Именно так они сообщают о результате действия.
</a:t>
            </a:r>
            <a:endParaRPr lang="en-US" sz="1050" dirty="0"/>
          </a:p>
        </p:txBody>
      </p:sp>
      <p:sp>
        <p:nvSpPr>
          <p:cNvPr id="9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краткой форме такое слово обычно не является определением, потому что не описывает предмет как признак при существительном. Оно сообщает о его состоянии или результате действия.
</a:t>
            </a:r>
            <a:endParaRPr lang="en-US" sz="1050" dirty="0"/>
          </a:p>
        </p:txBody>
      </p:sp>
      <p:sp>
        <p:nvSpPr>
          <p:cNvPr id="10" name="Text 4"/>
          <p:cNvSpPr txBox="1"/>
          <p:nvPr/>
        </p:nvSpPr>
        <p:spPr>
          <a:xfrm>
            <a:off x="2659366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распознать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связано с действием, отвечает за итог и стоит рядом с существительным или подлежащим, перед нами, скорее всего, краткое причастие, а не другая форма.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6570" y="1426907"/>
            <a:ext cx="5509684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краткое причастие от краткого прилагательного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связь слова с действием и его значение: краткое причастие сообщает о результате, а краткое прилагательное называет признак без действия.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связано с действием и можно заменить его формой результата, это краткое причастие; если действия нет, перед нами краткое прилагательное.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 по теме «Краткие причастия»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доске уже написано домашнее задание, а звонок выключен. Учитель быстро проверяет, всё ли подготовлено к уроку. Такие короткие записи помогают сразу понять, что действие завершено и результат уже есть.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в подъезде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двери висит объявление: лифт отключён, уборка завершена, вход закрыт. Текст состоит из нескольких слов, но информация понятна сразу. В таких сообщениях краткая форма делает фразу точной и удобной для чтения.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транспорте и магазине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автобусе можно увидеть табло: рейс задержан, посадка начата. В магазине кассир сообщает: билет куплен, чек выдан. Краткие причастия помогают быстро передать итог действия без лишних слов.
</a:t>
            </a:r>
            <a:endParaRPr lang="en-US" sz="965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причастия в повседневной речи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Н обычно пишется в кратком причастии, потому что эта форма передаёт результат действия.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чаще всего пишется с одной Н: решён, написан, построен. Это помогает не путать её с полной формой, где возможно НН.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Орфографическое правило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 и НН в полной и краткой форме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краткая форма короче и обычно сохраняет одну Н, тогда как полная форма чаще содержит НН.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 показывает устойчивую орфографическую разницу: полная форма чаще развёрнута, краткая — компактна и обозначает итог 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«Краткие причастия»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прилагательным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проверьте, есть ли действие. В слове «умна» действия нет, а в форме «убрана» оно есть, поэтому это разные части речи.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Н и НН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обычно пишется с одной Н: «письмо написано». Если перед вами полная форма, возможна запись с НН: «написанное письмо».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согласуют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причастие должно совпадать с существительным по роду и числу: «работа сделана», «задания решены», «окно открыто».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причастие чаще всего входит в сказуемое, а не является определением. Поэтому в предложении нужно смотреть не только на слово, но и на его место.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краткое причастие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 значению, форме и роли слова в предложении.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причастия в текстах разных стилей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81575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и учебный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объяснениях и научных сообщениях краткие причастия помогают передать вывод точно и без лишних слов: данные получены, опыт проведён, результат проверен.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39788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объявлениях, справках и инструкциях эта форма особенно удобна. Она делает текст коротким и ясным: документ подписан, заявка принята, проход закрыт.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83651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Новостные заметки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новостях краткие причастия позволяют быстро сообщить итог события. Фразы звучат делово и понятно: мост открыт, встреча завершена, решение принято.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423476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и повестях такие формы тоже встречаются, но реже. Писатель выбирает их, когда нужно подчеркнуть состояние предмета или завершённость действия.
</a:t>
            </a:r>
            <a:endParaRPr lang="en-US" sz="10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148509"/>
            <a:ext cx="4750071" cy="1515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образования и значения кратких причастий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глагол, полную форму и краткую форму. Во всех примерах краткая форма показывает завершённый результат и относится к предмету.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образуется от полной и сохраняет значение результата действия, поэтому она тесно связана с предметом, о котором сообщается.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«Краткие причастия»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кратких причастий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удобно проверять вместе: один признак сам по себе не всегда достаточен, а совокупность всех признаков даёт точный ответ.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краткое причастие узнаётся по нескольким признакам сразу: значению, форме, грамматическим изменениям и роли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«Краткие причастия»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причастия: главное без лишнего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причастия легко узнать по связи с действием, форме результата и роли сказуемого. Если запомнить эти признаки, можно уверенно отличать их от кратких прилагательных и писать без ошибок.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2026-05-28T19:01:32Z</dcterms:created>
  <dcterms:modified xsi:type="dcterms:W3CDTF">2026-05-28T19:01:32Z</dcterms:modified>
</cp:coreProperties>
</file>