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знаки: язык карты и плана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превращают карту в понятный язык: по цвету, форме и легенде.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условные знаки и зачем они нужны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есть на географических картах, планах города, схемах метро, туристических маршрутах и планах школы. Они появились, потому что на бумаге невозможно показать местность полностью. Один знак заменяет целое описание, а смысл понятен при знании легенды.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условный знак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знак — это упрощённое изображение объекта или явления на карте. Он не передаёт внешний вид целиком, а показывает главную особенность, важную для чтения.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бывают точечными, линейными и площадными. Благодаря этому разные по форме объекты удобно размещаются на плане и легко узнаются.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на карте часто обозначает не один предмет, а целую группу одинаковых объектов: например, лес, жилой квартал или сеть дорог.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условных знаков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знаков различают по тому, как они изображают объект: точкой, линией или площадью. Форма знака связана с формой объекта на местности.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тип знака и его форму, легче понять, как именно объект расположен на местности.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знаки: маленькие объекты на карте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того, что трудно показать линией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знаки используют для объектов, которые сложно изобразить линией или площадью. Обычно это отдельные, сравнительно небольшие места: колодцы, отдельно стоящие деревья, башни, памятники.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на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ими обозначают учреждения и остановки: школы и автобусные остановки. Один небольшой символ помогает быстро найти нужный объект в городе или в районе маршрута.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знаков встречаются чаще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картах чаще всего приходится работать с линейными и площадными обозначениями: они отражают главные «массы» местности.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объектов «тянется» или занимает территорию, тем чаще нужны соответствующие знаки. Это ускоряет поиск нужной информации.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 (обобщённое представление; точные проценты в разных пособиях могут различаться)
</a:t>
            </a:r>
            <a:endParaRPr lang="en-US" sz="6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условные знаки на карте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помогает не спутать похожие обозначения.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88" y="2170450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цвета в условных знаках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— 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Синим обычно обозначают реки, озёра и моря. По цвету легко отличить водоёмы от других объектов, даже если знаки по форме похожи.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—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связан с лесами, парками и садами. Такой цвет помогает сразу понять, где находятся зоны с растительностью и как они «заполняют» территорию.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—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оттенки часто используют для холмов и гор, то есть для особенностей рельефа. По ним можно понять, где местность меняется по высоте.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и красный — дороги и важные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Чёрным и красным выделяют дороги, подписи и ключевые линии на карте. Цвет подсказывает, что информация относится к маршрутам и важным объектам.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знаки и маршруты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знаки показывают объекты, которые тянутся в длину: дороги, тропинки, железные дороги, реки, каналы и линии электропередачи. На карте линии могут быть прямыми или извилистыми.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и цвет линии помогают понять, какой именно объект обозначен. Поэтому линейные знаки особенно полезны, когда нужно составить маршрут или ориентироваться в пути.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знаков на школьной карте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атласы и учебные карты (обобщённые обозначения)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объекты обозначают символами и цветом. На разных картах способы могут отличаться, но смысл остаётся узнаваемым через легенду.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объекты могут выглядеть по-разному на разных картах, поэтому всегда опираются на легенду и цветовую схему.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Площадные знаки: территории и их границы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Площадные знаки обозначают большие территории с границами. К ним относятся леса, озера, поля, болота, парки, жилые кварталы и другие участки местности на карте.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знаки обычно узнают по замкнутому контуру и цветному заполнению или штриховке. По этим признакам легко отличить территорию от линии, даже если масштабы разные.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площадных знаков можно понять, где начинается и заканчивается участок: например, граница парка или леса читается как замкнутая фигура. Это помогает ориентироваться быстрее.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Площадные знаки особенно часто встречаются на картах природных зон и в планах населённых пунктов, где важно показать районы, площади зелёных территорий и границы водоёмов.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типов условных знаков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картах эти типы знаков обычно дополняют друг друга: рядом с линией дороги часто появляются точки объектов, а вокруг — площадные территории.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заранее определён тип знака, проще понять, что искать: отдельный объект, направление или границу территории.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(обобщение учебных принципов условных знаков), без привязки к конкретным измерениям.
</a:t>
            </a:r>
            <a:endParaRPr lang="en-US" sz="5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 — ключ к условным знакам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— это список условных знаков, которые есть на карте, с их объяснением. Обычно рядом с рисунком показано значение, чтобы любой символ можно было распознать без догадок.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легенды похожие значки легко перепутать: один и тот же внешний вид может обозначать разные объекты на разных картах. Поэтому легенду нужно смотреть в первую очередь.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57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5236" y="1766923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2328" y="3353198"/>
            <a:ext cx="192938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363" y="3369984"/>
            <a:ext cx="206700" cy="18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1675" y="1785306"/>
            <a:ext cx="206700" cy="1837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на плане школы и двора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1176650" y="178734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показывает, где находится вход на территорию или в здание. Его читают быстро даже на расстоянии, поэтому важно, чтобы он был виден и сопровождался понятной подписью.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3989799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значок кабинета помогает найти нужное помещение по номеру и расположению на плане. Единый стиль и одинаковые размеры знаков делают поиск точным и спокойным.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2576221" y="33744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Столовая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Столовая обозначается узнаваемым значком и подписью, чтобы не тратить время на поиски. На школьных планах рядом часто добавляют ориентиры для быстрых маршрутов.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383331" y="33687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на плане двора или района помогает связать школьную территорию с внешними маршрутами. Это особенно удобно для экскурсий и школьных выходов, когда нужно быстро найти точку сбора.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796900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обозначается отдельным символом, чтобы ученики понимали, как попасть на другой этаж. Удобно, когда направления или связи между этажами отражены на плане сразу.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условный знак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разработки знака для карты и плана: от наблюдения к легенде.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чтении условных знаков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пропуск легенды. Если не сверить знак с объяснением, можно принять один объект за другой, особенно когда символы похожи по форме и размерам.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также цвета: на разных картах палитра может использоваться по-разному, а важные подписи остаются без внимания. Поэтому стоит читать и сам знак, и текст рядом.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неверное понимание масштаба и расстояний. Если не учитывать, что на карте всё уменьшено, легко ошибиться с направлением или оценкой близости объектов.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условные знаки удобны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разного типа удаётся показать вместе: рядом читаются территории, маршруты и отдельные точки, что делает карту удобной для учебы и ориентирования.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условных знаков в том, что они одновременно экономят место и помогают быстро разобраться в информации, снижая риск ошибок при чтении карты.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обобщённые качественные преимущества (без численных измерений).
</a:t>
            </a:r>
            <a:endParaRPr lang="en-US" sz="7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119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306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0047" y="2167825"/>
            <a:ext cx="179156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9363" y="2167825"/>
            <a:ext cx="165375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в повседневной жизни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указатели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дорогах знаки предупреждают и подсказывают: где поворот, где опасный участок, где разрешённое направление. Их читают быстро, потому что символы однозначны и повторяются.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метро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схемах метро условные обозначения помогают понять маршруты и пересадки без длинных объяснений. Точки станций и линии линий делают навигацию наглядной.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тропах и в походных картах знаки показывают направление движения и сложность пути. Это помогает ориентироваться, даже когда вокруг мало ориентиров или нет описаний рядом.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соревнованиях используют карты с условными знаками, которые показывают стадионы, дорожки и объекты трассы. Спортсмену важно мгновенно находить нужные точки по легенде.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зданий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зданиях и учреждениях планы с условными знаками указывают кабинеты, лестницы и выходы. Благодаря понятным символам посетителям проще двигаться по маршруту.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основные группы знаков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по форме условного знака понять его тип и что он обозначает. Это ускоряет чтение карты и уменьшает вероятность ошибок при поиске объектов.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знака часто подсказывает назначение: точка — объект, линия — протяжённый маршрут, замкнутая фигура — территорию.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(обобщение правил чтения условных знаков).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делают карту понятной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превращают карту в понятный язык: показывают объекты, их расположение и связи. Легенда, цвет, форма и тип знака помогают читать точно и быстро, а значит, ориентироваться увереннее.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2026-05-12T22:54:44Z</dcterms:created>
  <dcterms:modified xsi:type="dcterms:W3CDTF">2026-05-12T22:54:44Z</dcterms:modified>
</cp:coreProperties>
</file>