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братья Гракхи как народные трибуны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Гракхи — реформаторы, выступившие за права бедных в Древнем Риме.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веке до н. э. социальное неравенство и политические конфликты усилились в Риме. Плебеи страдали от нехватки земли и экономических трудностей, что стало почвой для реформ братьев Гракхов.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контекст: социальная ситуация во II веке до н. э.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Гракх: биографические сведения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Гракх вырос в аристократической семье, получив тщательное воспитание и образование. Его мать — Корнелия, дочь славного полководца Сципиона, заложила в нём патриотизм и стремление к справедливости.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государственная деятельность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Тиберий с юности принимал участие в политической жизни Рима. Он прошёл военную службу и постепенно осознал проблемы плебейского населения, что сподвигло его на реформаторскую деятельность.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Гракх: основные факты жизни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Гракх, младший брат Тиберия, был энергичным оратором и пользовался популярностью у народа. Его образование включало глубокое изучение риторики и права.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Военную службу он проходил на Сардинии, где увидел жизнь простых солдат. Опыт побудил его бороться за улучшение условий для обычных римлян и активнее участвовать в политике.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землевладения и положение плебеев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концентрация в руках знати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имущество и земля сосредоточивались у небольшого числа богатых граждан. Законы о земле редко соблюдались, что усиливало социальное неравенство и обостряло конфликты между классами.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Безземелье и бедность плебеев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плебеи теряли свои участки из-за долгов и не могли прокормить семьи. Отсутствие земли приводило к безработице, усиливая протестные настроения среди бедного населения.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Тиберия Гракха: замысел и шаги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133 году до н. э. Тиберий предложил вернуть государственную землю, захваченную богатыми, для распределения среди нуждающихся плебеев.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этого была создана комиссия, которая должна была контролировать раздел земли, чтобы обеспечить справедливое распределение и ограничить крупные владения.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первой значимой попыткой законодательно ограничить власть аристократии и поддержать социально незащищённые слои общества в Риме.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ограничивал частное землевладение до 500 югеров (примерно 125 гектаров) на семью, чтобы предотвратить монополизацию земли богатыми.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Лишняя земля подлежала изъятию и перераспределению среди бедных граждан, что должно было помочь восстановить социальное равновесие.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назначенных комиссара контролировали исполнение закона, проверяли законность владения землёй и пресекали нарушения.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меры вызвали противодействие со стороны сената и крупных землевладельцев, так как угрожали их экономическим интересам.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меры: земельный закон Тиберия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Трагическая гибель Тиберия и его последователей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конфликта на Капитолийском холме он и около 300 его сторонников были убиты — первый крупный политический акт насилия в республике.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попытки переизбраться народным трибуном в 133 году до н. э. Тиберий был объявлен врагом государства и столкнулся с ожесточённым сопротивлением сената.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социальной поддержки и вызовы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Вводятся меры по распределению зерна и основанию колоний, что вызывает рост противостояния с сенатом и аристократией.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Тиберия (133 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берёт на себя руководство движением, обещая продолжить и расширить реформы брата.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Избрание народным трибуном (123 г. до н. э.)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начинает проводить комплексные реформы, направленные на помощь бедным и изменение судебной системы.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волна реформ: приход Гая Гракха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реформе судебной системы значительная часть судебной власти была передана всадникам — новой социальной группе, что снижало влияние аристократии.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обеспечил государственную выдачу зерна по сниженным ценам для нуждающихся слоёв населения, помогая справиться с голодом и нищетой.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инициировал создание новых колоний за пределами Италии, чтобы обеспечить бедных граждан землёй и улучшить их условия жизни.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Гая Гракха: основные направления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 консолидации землевладений ограничивал фрагментацию земель, чтобы предупредить массовые переселения крестьян и сохранить сельское хозяйство в стабильном состоянии.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стремился расширить гражданские права италийских союзников, чтобы объединить Рим и его союзников в рамках единого политического сообщества, что помогло бы укрепить государство.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начал масштабные строительные проекты — прокладывал новые дороги и возводил склады для хранения зерна, что способствовало развитию экономики и обеспечению продовольственной безопасности.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были частью комплексного плана по укреплению социальной и экономической базы Рима, объединяя улучшение прав и развитие инфраструктуры для устойчивого роста.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 Гая Гракха: гражданство и инфраструктура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489900" y="173200"/>
            <a:ext cx="11212200" cy="10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реформам и политический кризис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719600" y="1480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оппозиции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Оптиматы — политическая группа знатных патрициев — выступили резко против реформ Гая, видя в них угрозу своим привилегиям.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12850" y="26529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122–121 гг. до н. э. напряжённость в обществе усилилась, что привело к частым столкновениям между сторонниками Гая и их противниками в Риме.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710775" y="39567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волнения 121 г.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121 году начались массовые бои и митинги, сопровождавшиеся насилием, что парализовало город и вызвало кризис государственной власти.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512850" y="5260500"/>
            <a:ext cx="4965900" cy="11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Чрезвычайные меры сената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использовал чрезвычайные полномочия для силового подавления восстания, что завершилось насильственным уничтожением группы Гая Гракха.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на Авентинском холме: последние дни Гая Гракха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Осада трибуна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Гракх и его сторонники укрылись на Авентинском холме, надеясь на поддержку народа. Однако противники устроили блокаду, что привело к напряжённым столкновениям.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Кровопролитные столкновения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противостояния произошло массовое насилие, в результате которого было убито около трёх тысяч человек, включая многих последователей Гая.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Смерть реформатора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 погиб в условиях жестоких боёв; его смерть означала конец активной политической борьбы трибунов за реформы на данном этапе истории Рима.
</a:t>
            </a:r>
            <a:endParaRPr lang="en-US" sz="14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усилили значение народного трибуна как представителя интересов плебеев, что повысило политическую активность широких слоёв общества.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первые устойчивые политические фракции — популяры и оптиматы, которые станут ключевыми игроками в будущих столкновениях и гражданских войнах.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Произошло формирование новых союзов между плебеями, всадниками и отдельными богатыми гражданами, обусловленных общими интересами в реформировании Рима.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последствия реформ братьев Гракхов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Гракхов спровоцировали серию последующих политических кризисов, разрушивших прежнюю стабильность Римской республики.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реформы вдохновили таких реформаторов, как Гай Марий и Луций Корнелий Сулла, внесших значительные изменения в политическую систему.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Возникли устойчивые демократические традиции, которые, несмотря на конфликты, заложили основы будущих преобразований и расширения гражданских прав.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братьев стало стартовой точкой для длительного периода реформ и борьбы за социальную справедливость в римском обществе.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наследие братьев Гракхов для Рима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функции народного трибуна в Древнем Риме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Трибунат создавался для защиты интересов плебеев, им облачали право запретить законопроекты, вредящие народу, с помощью права вето.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Десять народных трибунов ежегодно избирались для представления мнения народа и организации собраний, решающих важные социальные вопросы.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ключевых их задач заключалась в инициировании реформ и поддержке инициатив, направленных на улучшение жизни простых граждан.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5335" y="2511713"/>
            <a:ext cx="424462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483" y="2511713"/>
            <a:ext cx="485100" cy="485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Античная литература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Гракхов широко представлены в трудaх Плутарха, Аппиана и Саллюстия, где они предстали как символы борьбы за справедливость.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Живопись и скульптура, включая работы Феррана, увековечили братьев как героев, выступающих за права народа в эпоху перемен.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искусство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их образы используются в театре и кино, служа источником вдохновения для режиссёров и драматургов.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Братья Гракхи в культуре и искусстве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привели к обострению классовой борьбы и ослаблению социальной сплочённости в обществе древнего Рима.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Плебеи воспринимали реформы как защиту от несправедливости и возможность улучшить своё материальное положение.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Патриции и аристократия видели в них разрушение традиционного порядка, опасаясь потери своих политических и экономических привилегий.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реформ Гракхов современниками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Гибель Гая Гракха знаменовала переломный момент в истории, ускорив политическую борьбу и реформы, будущие изменения в государстве.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121 год до н. э.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годом гибели Гая Гракха, символизирующей конец первой крупной попытки реформ в Римской республике.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историки, включая Плутарха и Аппиана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историческая значимость братьев Гракхов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брата Гракхов стали ключевым этапом борьбы за равноправие и социальную справедливость в Древнем Риме, оказав длительное влияние на политическую традицию и развитие общества.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2026-05-10T11:14:30Z</dcterms:created>
  <dcterms:modified xsi:type="dcterms:W3CDTF">2026-05-10T11:14:30Z</dcterms:modified>
</cp:coreProperties>
</file>