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степной зоны юга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Ставрополь и Краснодар: как природа формирует города.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зона юга России — это открытые равнины, тёплый климат и плодородные земли. Здесь города часто растут у рек и дорог: так удобнее торговать, перевозить грузы и управлять территорией.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возникают в степи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Ростов-на-Дону: крупный город на Дону
</a:t>
            </a:r>
            <a:endParaRPr lang="en-US" sz="256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реке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основан в 1749 году и стоит на Дону. Такое положение помогло ему стать важным портом и узлом для связи юга России с другими районами страны.
</a:t>
            </a:r>
            <a:endParaRPr lang="en-US" sz="1431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живёт около 1,1 миллиона человек. Это один из крупнейших городов юга России, где сосредоточены рабочие места, учебные заведения и современные услуги.
</a:t>
            </a:r>
            <a:endParaRPr lang="en-US" sz="1304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известен как крупный железнодорожный и транспортный узел. Через него проходят важные пути к южным регионам и к морским направлениям.
</a:t>
            </a:r>
            <a:endParaRPr lang="en-US" sz="1382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города заметны машиностроение, пищевая промышленность и торговля. Эти отрасли поддерживают жизнь большого города и связаны с хозяйством окружающих районов.
</a:t>
            </a:r>
            <a:endParaRPr lang="en-US" sz="1287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Кавказа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выгодного положения на путях к югу страны Ростов-на-Дону часто называют «воротами Кавказа». Это подчёркивает его роль как связующего центра.
</a:t>
            </a:r>
            <a:endParaRPr lang="en-US" sz="14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трёх городов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численности населения связана с ролью городов и темпами их роста. Краснодар и Ростов-на-Дону развиваются особенно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и Ростов-на-Дону — крупнейшие центры юга России; Ставрополь меньше по размеру, но остаётся важным городом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учебном материале к теме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96018"/>
            <a:ext cx="4759500" cy="22467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городов по основным признакам
</a:t>
            </a:r>
            <a:endParaRPr lang="en-US" sz="27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положение города связано с его возрастом, численностью и главными функциями.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выросли благодаря удобному положению, но каждый выбрал свою специализацию в хозяйстве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учебном материале к теме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климат в степной зоне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степной зоне лето долгое и жаркое, а солнечных дней много. Это влияет на ритм жизни города и делает особенно важными тень, вода и зелёные улицы.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сравнительно короткая и мягкая. Поэтому города юга России могут активно жить почти круглый год, а уличные пространства используются дольше, чем в северных районах.
</a:t>
            </a:r>
            <a:endParaRPr lang="en-US" sz="165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степи не хватает воды, поэтому реки, водохранилища и системы полива имеют большое значение. Они помогают и людям, и городскому хозяйству.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городах особенно ценятся парки, скверы и набережные. Они смягчают жару и делают городскую среду более удобной для прогулок и отдыха.
</a:t>
            </a:r>
            <a:endParaRPr lang="en-US" sz="17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Краснодар: крупнейший город Кубани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основан в 1793 году как крепость Екатеринодар. Его появление связано с освоением южных земель и удобным положением на пути к Кубани.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 — важный центр торговли, услуг и пищевой промышленности. Здесь также развита переработка сельскохозяйственной продукции, поступающей из окружающих районов.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по 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живёт около 1,2 миллиона человек. Краснодар быстро растёт, потому что сюда переезжают люди, появляются новые районы и расширяется городская инфраструктура.
</a:t>
            </a:r>
            <a:endParaRPr lang="en-US" sz="1793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меняется очень быстро: строятся новые кварталы, дороги, школы и общественные пространства. Это делает Краснодар одним из самых динамичных городов юга России.
</a:t>
            </a:r>
            <a:endParaRPr lang="en-US" sz="1772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Ставрополь: административный центр на возвышенности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основан в 1777 году и расположен на Ставропольской возвышенности. Такое положение отличает его от других крупных городов степной зоны.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живёт около 560 тысяч человек. Он меньше Ростова-на-Дону и Краснодара, но сохраняет важное значение для всего края.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краем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выполняет функции административного центра. Здесь находятся органы управления, которые координируют жизнь и развитие региона.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развиты образование, наука и медицина. Поэтому Ставрополь играет заметную роль не только как столица края, но и как центр повседневных услуг для жителей региона.
</a:t>
            </a:r>
            <a:endParaRPr lang="en-US" sz="17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создаёт условия для роста городов
</a:t>
            </a:r>
            <a:endParaRPr lang="en-US" sz="31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природными условиями, хозяйством и развитием городов юга России.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городов юга России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различаются, но все они связаны со степной зоной и её хозяйством.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своя ведущая роль: транспортная, торговая или административная. Вместе они формируют сеть юга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учебному материалу 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06233"/>
            <a:ext cx="521700" cy="463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 городов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Дон сделала город важным речным портом и помогла ему вырасти как узлу перевозок. Отсюда удобно отправлять грузы к Азовскому морю и дальше по южным маршрутам страны.
</a:t>
            </a:r>
            <a:pPr algn="ctr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на Дону
</a:t>
            </a:r>
            <a:endParaRPr lang="en-US" sz="1566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соединяет внутренние районы Кубани с Черноморским побережьем и другими южными дорогами. Такое положение усилило торговлю, поток людей и развитие городских служб.
</a:t>
            </a:r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на пересечении путей
</a:t>
            </a:r>
            <a:endParaRPr lang="en-US" sz="1503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не стоит на крупной судоходной реке, зато связан с соседними городами сетью автомобильных дорог. Это поддерживает обмен товарами, поездки жителей и работу регионального центра.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и сухопутные связи
</a:t>
            </a:r>
            <a:endParaRPr lang="en-US" sz="15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трёх городов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чего начинался каждый город, как он рос и к чему пришёл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сначала возникли как укреплённые и удобные для торговли места, а затем выросли в крупные центры благодаря выгодному положению и новым хозяйственным функциям.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Ростове-на-Дону, Ставрополе и Краснодаре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 зелёные территории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как лицо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Ростове-на-Дону набережная Дона помогает увидеть связь города с рекой и транспортом. Здесь особенно заметны прогулочные зоны, исторические здания и открытые виды на водную гладь. Такое пространство делает центр живым и запоминающимся.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вместо жары и шума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Краснодаре городские парки и бульвары особенно ценны в жаркое время года. Они дают тень, место для прогулок и отдыха после учёбы или работы. Зелёные аллеи смягчают городской ритм и делают улицы более удобными.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лесопарки и панорамы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отличается рельефом: здесь зелёные зоны сочетаются с холмами и лесопарками. Из-за этого город выглядит разнообразнее, чем ровные степные территории вокруг. Природные перепады высоты создают красивые виды и помогают сохранять прохладу.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рост городов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причины роста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быстро росли там, где было удобно жить, торговать и работать: у рек, дорог и сельскохозяйственных районов.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жителей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переезжать в Ростов-на-Дону и Краснодар ради работы, учёбы и более развитой городской среды.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нагрузки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усилил спрос на жильё, транспорт, школы и дороги, поэтому города стали расширяться и обновляться.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городов степной зоны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и рост числа машин особенно заметны в крупных городах с активным движением и плотной застройкой.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проявляются последствия климата и транспорта; значит, для городов важны экономия воды, озеленение и развитие общественного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городам степной зоны юга России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переработка сельскохозяйственной продукции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отрасль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перерабатывают зерно, масло, мясо, овощи и фрукты, поступающие из окружающих районов. Это делает городскую экономику тесно связанной с сельским хозяйством и обеспечивает жителей местной продукцией.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масло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степной зоны особенно важны предприятия, работающие с зерном и подсолнечником. Они принимают сырьё от хозяйств, выпускают муку, крупы и масло, а затем отправляют продукцию в другие регионы.
</a:t>
            </a:r>
            <a:endParaRPr lang="en-US" sz="155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пищевой промышленности, в городах развиваются машиностроение и приборостроение. Такие предприятия дают рабочие места, поддерживают транспорт, строительство и обслуживание сельского хозяйства.
</a:t>
            </a:r>
            <a:endParaRPr lang="en-US" sz="150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требует новых домов, дорог, школ и магазинов. Поэтому вместе с заводами быстро развиваются строительные организации, торговля и сфера услуг, которые обслуживают повседневную жизнь населения.
</a:t>
            </a:r>
            <a:endParaRPr lang="en-US" sz="15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сельское хозяйство поддерживает рост города
</a:t>
            </a:r>
            <a:endParaRPr lang="en-US" sz="26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от урожая на полях до развития городской экономики в степной зоне.
</a:t>
            </a:r>
            <a:endParaRPr lang="en-US" sz="14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трёх городов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Ростов-на-Дону: город на Дону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Купеческое прошлое Ростова-на-Дону чувствуется в его историческом центре, старых улицах и набережной. Здесь соседствуют музеи, театры и современные кварталы. Город хранит память о торговле на Дону и о жизни южного крупного порта.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Краснодар: традиции Кубани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часто связывают с кубанскими обычаями, южным гостеприимством и активным ритмом жизни. В городе много культурных площадок, учебных заведений и памятных мест. Они напоминают о казачьей истории края и о быстром росте города.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Ставрополь: центр знаний и 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известен как административный и образовательный центр края. Здесь работают вузы, музеи, театры и библиотеки, а городские памятники рассказывают об истории региона. Его культурная жизнь заметна не только жителям, но и всему краю.
</a:t>
            </a:r>
            <a:endParaRPr lang="en-US" sz="9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чем различаются города
</a:t>
            </a:r>
            <a:endParaRPr lang="en-US" sz="31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общие черты городов степной зоны и понять, чем каждый из них выделяется.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похожи южным положением и связью с хозяйством степи, но различаются функциями: один сильнее в транспорте, другой в управлении, третий в торговле и росте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сведения о трёх городах юга России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городах степной зоны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Ставрополь и Краснодар показывают, как климат, дороги и соседство с полями помогают городам расти. У каждого есть своя роль, но все они важны для юга России.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2026-06-02T10:47:28Z</dcterms:created>
  <dcterms:modified xsi:type="dcterms:W3CDTF">2026-06-02T10:47:28Z</dcterms:modified>
</cp:coreProperties>
</file>