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«Сын полка»: повесть о войне, детстве и доброте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мальчика Вани Солнцева о силе человеческой доброты.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Катаев и время создания повести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создана в 1944 году, когда война особенно остро затрагивала судьбы детей. Катаев показал не только фронт, но и людей, которые умели защищать слабого, не теряя человечности.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Ваня Солнцев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— мальчик примерно двенадцати лет, который рано потерял близких и оказался один среди военных событий.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насторожен и не сразу доверяет взрослым, потому что привык ждать опасности и сам защищать себя.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нём появляются благодарность, доверие и желание быть рядом с теми, кто относится к нему по-доброму.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Вани с солдатами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замечают одинокого ребёнка, начинают разговор и стараются понять, что с ним произошло. В их поведении уже чувствуется участие.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Ваня боится и держится настороженно, но затем между ним и военными возникает доверие. Эта сцена особенно ярко показывает силу заботы.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момент отрывка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Вани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остаётся без семьи и долго скитается, не зная, кому можно довериться.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сталкивается с солдатами и поначалу ждёт от них угрозы, а не помощи.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доверия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 меняет его состояние: появляется чувство безопасности и надежда на новую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положение Вани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внутреннего состояния героя в отрывке.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жизнь в повести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опасность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всегда находятся рядом с риском, поэтому их внимательность к мальчику выглядит особенно человечно. Они умеют защищать не только страну, но и ребёнка.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добрые дела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едой, приютить, успокоить и сказать тёплое слово — именно так в повести проявляется настоящая сила людей на войне.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быт показан через постоянную бедность и простую солдатскую пищу. На её фоне особенно ценится любой жест помощи, даже самый небольшой.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усталость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повести — это тяжёлые условия, когда люди устают, мёрзнут и живут без привычного комфорта. Такая обстановка делает доброту ещё заметнее.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произведении тесно связаны между собой и раскрываются через судьбу одного ребёнка.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доброте: именно она помогает пережить войну и сохранить человеческое достоинство.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В. П. Катаева «Сын полка»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полк становится для Вани семьёй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 становится для мальчика местом, где его не оставляют одного. Солдаты не только защищают его, но и берут ответственность, как старшие в семье.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Вани это означает не просто временный приют, а чувство принадлежности, уважения и доверия. В новом круге он снова чувствует себя нужным.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какую роль играет каждый персонаж в раскрытии темы войны и человеческой поддержки.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показывает войну с разных сторон, но вместе они подчёркивают главную ценность — защиту слабого.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П. Катаева «Сын полка»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особенности текста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пишет просто и точно: короткие фразы, ясные действия и живые диалоги помогают быстро понять, что чувствует каждый герой, даже без длинных объяснений.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раскрываются через поступки: кто помогает, кто бережёт, кто говорит спокойно. Поэтому в тексте особенно заметны сочувствие, доверие и тихая надежда.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фронтовой жизни — одежда, еда, усталость, дорога — делают события убедительными и показывают войну не как фон, а как тяжёлую реальность.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отрывка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не резко, а постепенно: каждая добрая реплика и каждый жест поддержки снижают напряжение и приближают Ваню к ощущению дома.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 страха к душевному спокойствию: чем внимательнее солдаты, тем быстрее исчезает одиночество мальчика.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В. П. Катаева «Сын полка»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возраст особенно подчёркивает его беззащитность: читатель видит не «маленького взрослого», а ребёнка, которому слишком рано пришлось столкнуться с бедой.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именно столько примерно было Ване Солнцеву, когда война лишила его семьи и привычной жизни.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В. П. Катаева «Сын полка»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Солдатское братство как пример доброты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чужая беда становится общей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не проходят мимо одинокого мальчика: они разговаривают с ним спокойно, стараются не пугать и первым делом думают о его безопасности. В их поведении чувствуется не показная жалость, а настоящая ответственность за слабого.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умеет беречь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солдатском кругу Ваня видит не только строгих военных, но и людей, умеющих шутить, делиться самым нужным и поддерживать друг друга. Такая дружба помогает ему поверить, что доброта на войне тоже может быть сильной.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Вани от страха к доверию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отрывке и изменение внутреннего состояния героя
</a:t>
            </a:r>
            <a:endParaRPr lang="en-US" sz="17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повести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 помогают увидеть, как быстро меняется мир Вани: рядом с тревогой особенно заметны забота, участие и человеческое тепло.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контраст связан с милосердием и жестокостью: именно он подчёркивает нравственную ценность солдатского отношения к ребёнку.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В. П. Катаева «Сын полка»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повести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разрушает семьи и лишает многих детей дома, еды и защиты. Эта историческая основа делает судьбу Вани правдоподобной и особенно трогательной.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 год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создаёт повесть, когда война ещё идёт, поэтому текст звучит как живое свидетельство времени. Он напоминает читателю о цене мужества и милосердия.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читают как урок памяти и человечности. Оно помогает школьникам понять, почему важно беречь мир, поддерживать слабых и помнить о прошлом.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годы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 реальной жизни нередко брали сирот под опеку: кормили, одевали, прятали от опасности. Образ «сына полка» вырос из таких подлинных историй.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отрывке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помогают автору сделать военную историю живой, понятной и эмоционально сильной.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художественные средства работают вместе: диалог делает сцену естественной, контраст подчёркивает боль войны, а поступок сразу показывает нравственный выбор.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В. П. Катаева «Сын полка»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убеждает, что война приносит не только сражения, но и человеческие потери. На этом фоне особенно важны те, кто не остаётся равнодушным к чужому горю.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текста — милосердие. Автор показывает, что поддержать слабого, разделить с ним беду и вернуть ему доверие значит остаться человеком даже в тяжёлое время.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получает не просто помощь, а настоящее участие. Солдаты защищают его, и через эту заботу раскрывается их мужество, которое проявляется в поступках, а не в словах.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повесть «Сын полка»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Катаева напоминает: в самые тяжёлые времена человека спасают не только сила и оружие, но и доброта, верность, забота о слабом и готовность разделить чужую беду.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2026-05-17T18:27:16Z</dcterms:created>
  <dcterms:modified xsi:type="dcterms:W3CDTF">2026-05-17T18:27:16Z</dcterms:modified>
</cp:coreProperties>
</file>