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 Past Simple: две формы прошедшего времени в английском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выбрать нужное прошедшее время по смыслу и маркерам.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времена часто путают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нередко переводятся одинаково, но отвечают на разные вопросы: что произошло, когда это было и есть ли связь с настоящим. Разницу помогают увидеть слова-подсказки и форма глагола.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действие произошло и закончилось в прошлом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4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используют, когда действие полностью произошло в прошлом и больше не продолжается. Главное здесь — сам факт события, а не его результат в настоящем.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встречается со словами yesterday, last week, in 2020, two days ago, on Monday. Такие маркеры сразу показывают, что момент уже прошёл.
</a:t>
            </a:r>
            <a:endParaRPr lang="en-US" sz="107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вроде I watched a film yesterday и She visited her grandparents last Sunday звучат как обычный рассказ о прошедшем событии с понятным временем.
</a:t>
            </a:r>
            <a:endParaRPr lang="en-US" sz="1062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сообщает, что действие было завершено, поэтому внимание направлено на событие в прошлом, а не на то, что осталось после него сейчас.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Past Simple и формы глагола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используется подлежащее и V2, либо глагол с окончанием -ed: played, opened, cleaned. Для правильных глаголов это самый частый вариант.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ставится Did перед подлежащим: Did + subject + V1? После did основной глагол всегда остаётся в начальной форме, без окончания -ed.
</a:t>
            </a:r>
            <a:endParaRPr lang="en-US" sz="1073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используется did not или didn’t + V1. Здесь тоже нужен начальный вид глагола, потому что вспомогательный did уже показывает прошедшее время.
</a:t>
            </a:r>
            <a:endParaRPr lang="en-US" sz="986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2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нужно запоминать отдельно: go-went-gone, see-saw-seen, make-made-made. Их формы не подчиняются обычному правилу с -ed.
</a:t>
            </a:r>
            <a:endParaRPr lang="en-US" sz="9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действие связано с настоящим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важен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показывает, что действие уже произошло, но его результат заметен в настоящий момент. Поэтому время события не называют точно.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простая: have/has + V3. Именно третья форма глагола передаёт это значение и помогает связать прошлое действие с настоящей ситуацией.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done my homework и She has lost her keys показывают не просто факт прошлого, а нынешний результат: задание готово, ключи потеряны.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объединяет прошлое действие с текущей ситуацией, поэтому особенно полезна в описании опыта, результатов и длительных процессов.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Present Perfect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случая связаны с настоящим моментом: либо через опыт, либо через результат, либо через незавершённый период.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Present Perfect; обобщение по школьной грамматике английского языка.
</a:t>
            </a:r>
            <a:endParaRPr lang="en-US" sz="6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отличаются две формы по смыслу, маркерам и построению.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Past Simple и Present Perfect по главным признакам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описывает завершённый факт, а Present Perfect подчёркивает результат, опыт или действие без точного времени.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грамматика английского языка для школьного курса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время в предложении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смыслу и маркерам времени для школьного курса английского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742" y="1935525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247" y="1935525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360" y="3438313"/>
            <a:ext cx="234675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3952" y="3438313"/>
            <a:ext cx="234675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Past Simple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
</a:t>
            </a:r>
            <a:pPr algn="l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yesterday почти всегда указывает на завершённое действие в прошлом. Оно помогает сразу увидеть Past Simple, особенно в коротких сообщениях и рассказах о прошедшем дне.
</a:t>
            </a:r>
            <a:endParaRPr lang="en-US" sz="672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Last week / last year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с last показывают конкретный прошедший период. Когда время уже закончилось, обычно используется Past Simple, потому что действие относится к завершённой части прошлого.
</a:t>
            </a:r>
            <a:endParaRPr lang="en-US" sz="705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Ago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ago означает, что момент находится позади текущего времени: an hour ago, two days ago. Такие выражения почти всегда требуют Past Simple.
</a:t>
            </a:r>
            <a:endParaRPr lang="en-US" sz="747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 was a child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when I was a child описывают далёкое прошлое с понятным временным ориентиром. В таких предложениях Past Simple звучит естественно и точно.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2019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или год тоже указывают на точный момент в прошлом. Конструкция in + year помогает быстро понять, что речь идёт о завершённом событии.
</a:t>
            </a:r>
            <a:endParaRPr lang="en-US" sz="7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Present Perfect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just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just показывают, что действие произошло недавно или уже завершилось, а его результат важен сейчас. Эти слова часто встречаются в разговоре и коротких сообщениях.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обычно используется в вопросах и отрицаниях. Оно помогает спросить или сообщить, завершилось ли действие к настоящему моменту, поэтому связано с Present Perfect.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и never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и never говорят об опыте человека до настоящего момента. Они не называют точное время, а оценивают, был ли такой опыт вообще.
</a:t>
            </a:r>
            <a:endParaRPr lang="en-US" sz="89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 for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 for показывают длительность действия, которое началось в прошлом и ещё продолжается. Именно поэтому здесь нужен Present Perfect, а не Past Simple.
</a:t>
            </a:r>
            <a:endParaRPr lang="en-US" sz="892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Recently и so far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Recently и so far связывают действие с текущим периодом. Они подчёркивают, что событие произошло в пределах времени, которое ещё не закончено.
</a:t>
            </a:r>
            <a:endParaRPr lang="en-US" sz="8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событие в двух временах: потерянный телефон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910825" y="1929425"/>
            <a:ext cx="2531100" cy="10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в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сообщает о завершённом событии: телефон потеряли вчера, и момент уже назван. Внимание сосредоточено не на результате, а на самом факте, который остался в прошлом.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5910825" y="3325428"/>
            <a:ext cx="2531100" cy="10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показывает, что потеря важна именно сейчас: телефон всё ещё не найден. Здесь главное — текущая ситуация и её связь с настоящим моментом, а не точная дата события.
</a:t>
            </a:r>
            <a:endParaRPr lang="en-US" sz="10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связаны не только с выбором времени, но и с неверной формой глагола. Это показывает, что ученикам важно проверять и маркер, и форму после вспомогательного глагола.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выборе времени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из-за смешения маркеров времени и форм V2/V3. Если есть yesterday или ago, нужен Past Simple; если есть ever, since или for, чаще требуется Present Perfect.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задания по теме Present Perfect и Past Simple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глаголы в двух временах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Past Simple обычно образуется добавлением -ed: worked, cleaned, opened, visited. Эта же форма часто помогает и в Present Perfect, если нужна третья форма совпадающая с Past Simple.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не подчиняются единому правилу, поэтому их формы нужно запоминать отдельно. Например: go — went — gone, see — saw — seen, write — wrote — written.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Present Perfect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Perfect после have/has всегда используется третья форма глагола: have finished, has gone, have written. Именно V3 чаще всего вызывает затруднения, потому что она не всегда похожа на другие формы.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Past Simple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выбирают вторую форму глагола: worked или went. Ошибка часто появляется, когда ученик пытается поставить после did форму с окончанием -ed или V2 вместо начальной формы.
</a:t>
            </a:r>
            <a:endParaRPr lang="en-US" sz="11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время, ориентируясь на маркер времени и смысл предложения.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выбери правильное время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yesterday и last Sunday указывают на Past Simple, а never и since 2018 — на Present Perfect. Маркер времени часто сразу подсказывает правильный выбор.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из учебной практики по теме времен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 в Past Simple и Present Perfect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Past Simple используется did: Did you play football? После did основной глагол остаётся в начальной форме, без окончания -ed и без формы прошедшего времени.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2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Past Simple также нужен did: I did not watch TV. Частица not делает предложение отрицательным, а смысловой глагол снова стоит в начальной форме.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Perfect вопрос строится с have/has: Have you finished your exercise? После вспомогательного глагола употребляется третья форма смыслового глагола, а не начальная.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Present Perfect используется have not или has not: She has not eaten lunch. Здесь важно помнить, что после have/has стоит именно V3, например eaten или gone.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предложения перед выбором времени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проверок помогает выбрать Past Simple или Present Perfect по маркеру времени и 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в сообщениях, новостях и разговоре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о случившемся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доске объявлений появляется короткая запись: Someone has broken the window. Время не названо, зато важен результат — окно уже разбито, и это нужно срочно исправить. Именно так Present Perfect звучит в новостях и объявлениях.
</a:t>
            </a:r>
            <a:endParaRPr lang="en-US" sz="1072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результате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один ученик говорит: The team has won the match. Здесь важен не момент игры, а текущая радость победы, которую чувствуют сейчас. Past Simple подошёл бы для подробного рассказа о ходе матча.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один заметный признак помогает быстро понять, какое время нужно. Поэтому полезно сначала искать слово-подсказку, а потом проверять смысл предложения.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смысл подсказок помогает выбрать время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явный маркер времени значительно упрощает выбор. Если время точное и завершённое, чаще нужен Past Simple; если важен опыт, результат или длительность, выбирают Present Perfect.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признаков из учебного материала по теме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вещи особенно помогают не ошибиться: когда произошло действие и зачем оно сообщается. Сначала ищем слово-подсказку, затем решаем, важен ли результат сейчас.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 теме Past Simple и Present Perfect
</a:t>
            </a:r>
            <a:endParaRPr lang="en-US" sz="699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подсказки — смысл и маркер времени.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Present Perfect: разные задачи, разные подсказки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рассказывает о завершённом прошлом событии, а Present Perfect показывает результат, опыт или связь с настоящим. Если внимательно смотреть на маркеры времени и смысл, выбор становится понятным и точным.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2026-05-30T20:30:00Z</dcterms:created>
  <dcterms:modified xsi:type="dcterms:W3CDTF">2026-05-30T20:30:00Z</dcterms:modified>
</cp:coreProperties>
</file>