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имени существительного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род, число, падеж и другие признаки существительного.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существительные
</a:t>
            </a:r>
            <a:endParaRPr lang="en-US" sz="187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точно называть предметы и явления, поэтому встречаются почти в каждом предложении. Умение определять их род, число и падеж помогает писать грамотно, правильно согласовывать слова и уверенно выполнять разбор слова как части речи.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6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5824" y="131746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97399" y="1358413"/>
            <a:ext cx="891000" cy="79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17337" y="1317313"/>
            <a:ext cx="655650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существительное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может называть конкретные предметы, которые можно увидеть или представить. Например: книга, стол, тетрадь, карандаш. Такие слова помогают точно описывать окружающий мир.
</a:t>
            </a:r>
            <a:endParaRPr lang="en-US" sz="1202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людей по профессии, возрасту, родству или роли. Слова ученик, врач, мама, друг отвечают на вопрос кто? и обозначают живых существ.
</a:t>
            </a:r>
            <a:endParaRPr lang="en-US" sz="1317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части речи относятся и названия животных: собака, кошка, медведь, птица. Они тоже отвечают на вопрос кто?, потому что обозначают живые существа.
</a:t>
            </a:r>
            <a:endParaRPr lang="en-US" sz="1317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обозначать географические объекты и названия мест: Москва, река, лес, площадь. Такие слова помогают назвать конкретное пространство или объект.
</a:t>
            </a:r>
            <a:endParaRPr lang="en-US" sz="1264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и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речи называет не только предметы, но и явления, события, состояния и чувства: дождь, праздник, радость, страх. Поэтому существительные очень разнообразны.
</a:t>
            </a:r>
            <a:endParaRPr lang="en-US" sz="1222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существительные
</a:t>
            </a:r>
            <a:endParaRPr lang="en-US" sz="2339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людей и животных. К ним относятся слова мальчик, кошка, медведь, птица. Такие слова отвечают на вопрос кто? и обозначают живые существа.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предметы, явления и состояния: стол, тетрадь, ветер, снег. Они отвечают на вопрос что? и обозначают всё, что не относится к живым существам.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особенно заметно в винительном падеже. Сравните: вижу брата, но вижу стол. В первом случае форма совпадает с одушевлённым словом, во втором — с неодушевлённым.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существительные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существительные называют единичные, уникальные объекты: Анна, Волга, Россия, Красная площадь. Они помогают точно указать конкретного человека, реку, страну или место.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обозначают общий вид предметов или явлений: девочка, река, страна, площадь. Одно такое слово можно отнести ко многим похожим объектам.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названия пишутся с заглавной буквы. Это правило помогает отличать имя человека, географическое название или другое уникальное обозначение от обычного, нарицательного слова.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выделяют три основных рода, а слова общего рода требуют особого внимания при разборе и согласовании.
</a:t>
            </a:r>
            <a:endParaRPr lang="en-US" sz="165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 из учебной темы.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помогает выбрать правильные окончания при согласовании с прилагательными и глаголами.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часто имеет нулевое окончание: дом, конь, урок. Такие слова обычно легко узнать по начальной форме и по согласованию с другими словами.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чаще оканчивается на -а, -я: книга, земля, неделя. Средний род обычно имеет окончания -о, -е: окно, поле, море.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нужно запомнить отдельно: кофе, путь, мышь. Их род не всегда определяется по окончанию, поэтому полезно проверять слово по словарю или учебному образцу.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существительного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090" y="1441511"/>
            <a:ext cx="460162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62802"/>
            <a:ext cx="543900" cy="483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один предмет или одно явление: тетрадь, дерево, ученик. В речи такие слова помогают назвать один объект без указания на количество.
</a:t>
            </a:r>
            <a:endParaRPr lang="en-US" sz="1767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несколько предметов: тетради, деревья, ученики. Эта форма показывает, что речь идёт не об одном, а о нескольких объектах.
</a:t>
            </a:r>
            <a:endParaRPr lang="en-US" sz="176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одна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употребляются только в одном числе: молоко, ножницы, сутки. Их нужно запомнить, потому что они не образуют обычную пару форм.
</a:t>
            </a:r>
            <a:endParaRPr lang="en-US" sz="176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0076"/>
            <a:ext cx="4048200" cy="19288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русского языка и их вопросы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падежи, их вопросы и примеры употребления.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помогает понять, какую роль существительное выполняет в предложении, и подсказывает правильную форму слова.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отвечает на вопросы кто? что? и считается начальной формой существительного. С него обычно начинают словарный и учебный разбор слова.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именно в именительном падеже существительное является подлежащим: Лес шумит. Ребята читают. Так слово называет того, о ком или о чём говорится в предложении.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этом падеже обычно употребляются без предлога. Это помогает отличить их от форм других падежей и правильно определить грамматическую роль существительного.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отвечает на вопросы кого? чего? и помогает показать отсутствие предмета, его принадлежность или часть целого: нет тетради, крышка стола, кусок хлеба.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часто употребляется после слов много, мало, несколько, а также после предлога без. В таких сочетаниях он уточняет количество и зависимость одного слова от другого.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родительного падежа легко заметить, что существительное меняет окончание. Именно поэтому важно правильно задавать вопрос и смотреть на слово, от которого оно зависит в предложении.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показывает адресата действия или того, кому что-то предназначено: подарил сестре, помог товарищу. Он отвечает на вопросы кому? чему? и часто встречается с глаголами движения и передачи.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Кому? чему?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обозначает объект действия: вижу дом, читаю рассказ. Творительный падеж показывает орудие, средство или лицо, с которым совершается действие: пишу карандашом, горжусь братом.
</a:t>
            </a:r>
            <a:endParaRPr lang="en-US" sz="1441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 что? и кем? чем?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падежа существительного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школьному алгоритму: от поиска слова до проверки падежного вопроса и окончания.
</a:t>
            </a:r>
            <a:endParaRPr lang="en-US" sz="131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показывает, как существительное изменяется по падежам и числам. Эта система помогает видеть общие правила и выбирать нужное окончание в каждом случае.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склонение, смотрят на род и окончание начальной формы. Слова мама, стол и тетрадь относятся к разным типам, поэтому изменяются по-разному.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склонений особенно важно при письме: оно помогает избежать ошибок в окончаниях и быстрее разбирать слова. Один и тот же корень может иметь разные формы в зависимости от склонения.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склонения существительных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склонения различаются по роду и окончанию, поэтому их удобно запоминать через типичные примеры и проверять по начальной форме.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определяется по начальной форме слова, а не по его смыслу. Одно и то же правило помогает распределять существительные по группам.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существительные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не меняют форму по падежам: метро, пальто, кино, такси, кофе. Во всех предложениях они сохраняют одинаковое написание и звучание.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нужно запоминать отдельно, потому что их нельзя проверить привычным подбором окончаний. Они остаются неизменными и в единственном, и в окружении других слов.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несклоняемые существительные пришли в русский язык из других языков. Поэтому при их употреблении важно следить не за окончанием, а за правильной связью в предложении.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признаки существительного помогают строить точную речь
</a:t>
            </a:r>
            <a:endParaRPr lang="en-US" sz="1985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рисунке зелёная трава мягко тянется к дорожке, а рядом стоит деревянная скамейка. Прилагательное согласуется с существительным по роду и числу, поэтому описание звучит естественно и понятно.
</a:t>
            </a:r>
            <a:endParaRPr lang="en-US" sz="127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новые книги, и сразу видно, что предметов несколько. Форма множественного числа помогает точно передать количество, а правильные окончания связывают слова в аккуратное словосочетание.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учитель объясняет правило и пишет мелом на доске. Здесь падеж и род существительного помогают подобрать верные формы других слов, чтобы предложение звучало грамотно и без лишних повторов.
</a:t>
            </a:r>
            <a:endParaRPr lang="en-US" sz="128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правильные формы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окончание зависит от падежа и предлога. Если подобрать форму по вопросу, ошибка в написании сразу становится заметной.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падежное окончание помогает выбрать верную форму существительного и избежать типичных ошибок в письменной речи.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разбора имени существительного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начальную форму слова, чтобы определить его словарный вид. Это основа для дальнейшего разбора и проверки всех грамматических признаков.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указывают, собственное слово или нарицательное, а также одушевлённое оно или неодушевлённое. Эти признаки помогают понять значение и употребление существительного.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 род, число и падеж. Именно эти признаки чаще всего влияют на форму слова и его связь с другими словами в предложении.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называют склонение и делают вывод о правильных окончаниях. Например: книга — нарицательное, неодушевлённое, женский род, единственное число, именительный падеж, 1-е склонение.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признаки: ключ к грамотной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Род, число, падеж, одушевлённость, собственное или нарицательное и склонение помогают точно изменять существительные и строить правильные предложения. Чем увереннее мы их определяем, тем грамотнее пишем и говорим.
</a:t>
            </a:r>
            <a:endParaRPr lang="en-US" sz="31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2026-05-23T04:50:51Z</dcterms:created>
  <dcterms:modified xsi:type="dcterms:W3CDTF">2026-05-23T04:50:51Z</dcterms:modified>
</cp:coreProperties>
</file>