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image" Target="../media/image-10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дополняет природу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делают мир вокруг удобнее, безопаснее и красивее.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каждому школьнику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даёт нам всё необходимое, а человек может беречь её, создавать сады, чистую воду и безопасные места для жизни. Это видно рядом с домом, в школе и в городе.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872075" y="684675"/>
            <a:ext cx="742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дополнять природу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1277700" y="19579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брать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Дополнять природу значит использовать её ресурсы разумно и одновременно улучшать окружающее пространство: сажать деревья, ухаживать за почвой, очищать воду и сохранять животных.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277700" y="32954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Создавать полезное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строит парки, теплицы, водопроводы и очистные сооружения. Эти объекты помогают людям жить удобнее, а природе — оставаться чище и устойчивее.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219975" y="19579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Думать о последствиях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полезное дело должно не разрушать леса, реки и места обитания животных. Важно заранее понимать, какой вред может появиться после изменений.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19975" y="32954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Приносить двойную пользу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Лучшие решения одновременно помогают людям и защищают природу. Тогда вокруг становится больше порядка, чистоты, зелени и безопасных условий для 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425350" y="263525"/>
            <a:ext cx="44715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 и скверы в городе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51675" y="1368275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Чище 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 кустарники задерживают пыль, а зелёные насаждения делают воздух свежее. В жаркий день в тени парка гулять гораздо приятнее, чем на открытой улице.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51675" y="2198550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для отдыха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Скамейки, дорожки и аллеи позволяют спокойно гулять, читать или играть. Такой уголок нужен детям, взрослым и пожилым людям, которым важно отдохнуть рядом с домом.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51675" y="3037212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Украшение улиц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Газоны, клумбы и цветники делают город ярче и уютнее. Когда вокруг есть зелень и ухоженные растения, улицы выглядят аккуратнее и радуют жителей каждый день.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51675" y="3871675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жары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Кроны деревьев дают тень, уменьшают нагрев асфальта и смягчают сильный ветер. Поэтому в зелёных местах летом легче переносить жаркую погоду и дышать свободнее.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урока, условное распределение для наглядности.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улучшают окружающую среду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действия человека связаны между собой: одно помогает выращивать пищу, другое — сохранять чистоту и зелёные пространства.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крупные доли показывают, что особенно важны озеленение, сельское хозяйство и чистая вода.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238" y="1830853"/>
            <a:ext cx="355500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9863" y="1830853"/>
            <a:ext cx="355500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9487" y="1830853"/>
            <a:ext cx="355500" cy="35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9113" y="1830853"/>
            <a:ext cx="355500" cy="355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58088" y="1841136"/>
            <a:ext cx="376800" cy="3349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как помощь природе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2481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и крупы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2481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Пшеница, рожь и другие зерновые дают людям хлеб и крупы. Для хорошего урожая важны уход за полем, полив и сохранение плодородной почвы.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984438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 фрукты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1984438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Картофель, капуста, яблоки и другие культуры обеспечивают людей полезной пищей. Их выращивают на огородах, в садах и на больших полях.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4406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Севооборот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74406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менять культуры на одном участке, почва меньше истощается. Такой способ помогает сохранять её силу и получать урожай много лет подряд.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503688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 растениями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503688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Прополка, удобрения и своевременный полив помогают растениям расти крепкими. Забота человека делает поля и огороды более урожайными и аккуратными.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26331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Теплицы
</a:t>
            </a:r>
            <a:endParaRPr lang="en-US" sz="1400" dirty="0"/>
          </a:p>
        </p:txBody>
      </p:sp>
      <p:sp>
        <p:nvSpPr>
          <p:cNvPr id="19" name="Text 11"/>
          <p:cNvSpPr txBox="1"/>
          <p:nvPr/>
        </p:nvSpPr>
        <p:spPr>
          <a:xfrm>
            <a:off x="726331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Теплицы защищают растения от холода и позволяют выращивать овощи раньше весной и дольше осенью. Это помогает получать свежую продукцию почти круглый год.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289590"/>
            <a:ext cx="4894200" cy="2123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объект и действие человека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разумные действия человека изменяют природные объекты и делают их полезнее для людей.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Уход, очистка и восстановление помогают природе оставаться полезной и безопасной для человека.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урока, примеры для наглядного сравнения.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Вода: добыча, очистка, экономия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651575" y="2121150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Бережное использование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Закрытый кран, исправные трубы и повторное использование воды для полива помогают экономить запасы и уменьшать лишние потери.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1347200" y="212102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Источник воды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поступает из рек, озёр и подземных источников. Чтобы её можно было использовать в городе, сначала организуют надёжный забор и подачу.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501400" y="387727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Очистка и доставка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Водопроводы, насосные станции и очистные сооружения подготавливают воду для домов. После очистки она становится пригодной для бытовых нужд.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помогает природе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в полезных экологических делах и благоустройстве.
</a:t>
            </a:r>
            <a:endParaRPr lang="en-US" sz="169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025" y="1249063"/>
            <a:ext cx="323400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8450" y="2966938"/>
            <a:ext cx="242550" cy="323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32038" y="1249063"/>
            <a:ext cx="323400" cy="32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32038" y="2966938"/>
            <a:ext cx="323400" cy="3234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36875" y="1930500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панели превращают свет в электричество без дыма и шума. Они помогают получать энергию там, где важно снизить нагрузку на окружающую среду.
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1136600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панели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436875" y="3665371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Капельный полив подаёт воду прямо к корням растений. Такой способ экономит природные запасы и помогает ухаживать за посадками точнее и аккуратнее.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36600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Капельный полив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4837650" y="1930500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Ветряные установки используют силу ветра и не расходуют топливо. Это даёт электричество и уменьшает загрязнение воздуха при производстве энергии.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5550724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Ветряки
</a:t>
            </a:r>
            <a:endParaRPr lang="en-US" sz="1300" dirty="0"/>
          </a:p>
        </p:txBody>
      </p:sp>
      <p:sp>
        <p:nvSpPr>
          <p:cNvPr id="21" name="Text 6"/>
          <p:cNvSpPr txBox="1"/>
          <p:nvPr/>
        </p:nvSpPr>
        <p:spPr>
          <a:xfrm>
            <a:off x="4837650" y="3665372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Фильтры и очистные системы уменьшают загрязнение воды и воздуха. Благодаря им можно пользоваться ресурсами природы, причиняя ей меньше вреда.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550724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Фильтры и очистка
</a:t>
            </a:r>
            <a:endParaRPr lang="en-US" sz="1300" dirty="0"/>
          </a:p>
        </p:txBody>
      </p:sp>
      <p:sp>
        <p:nvSpPr>
          <p:cNvPr id="23" name="Text 8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436875" y="404025"/>
            <a:ext cx="844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Технологии, которые помогают природе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где всё под защитой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заповеднике лес остаётся почти таким, каким его создала природа. По тропе можно идти только по правилам, чтобы не тревожить животных и не ломать растения. На пути часто стоят указатели и наблюдательные вышки для тихого наблюдения.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помогают сохранить природу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таких территориях нельзя оставлять мусор, срывать редкие цветы и выходить за пределы разрешённых дорожек. Таблички напоминают, как вести себя грамотно и аккуратно. Благодаря этим ограничениям природные сообщества сохраняются в естественном виде.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 звери рядом с человеком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национальном парке можно увидеть птиц, белок, оленей и других обитателей леса, если вести себя спокойно. Люди приходят сюда не ради шума, а ради бережного знакомства с природой. Именно поэтому здесь особенно важны тишина и порядок.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 национальные парки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материалам школьного курса окружающего мира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человек меняет природу сильнее всего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столбец, тем заметнее преобразование территории: застройка, дороги и коммуникации требуют больше вмешательства, чем охраняемые природные зоны.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природа изменяется там, где человек строит и производит. Водоёмы и леса нуждаются в особенно осторожном отношении.
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900" y="259675"/>
            <a:ext cx="8165100" cy="8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повреждённых территорий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01000" y="3516100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Уборка и оценка ущерба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убирают мусор, убирают опасные остатки и осматривают территорию. Так становится понятно, что именно пострадало сильнее всего и какие меры нужны в первую очередь.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229275" y="1651925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Возвращение жизни на территорию
</a:t>
            </a:r>
            <a:pPr algn="r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7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основных работ наблюдают, как приживаются растения и возвращаются животные. Когда место снова становится безопасным и зелёным, оно постепенно входит в природный ритм.
</a:t>
            </a:r>
            <a:endParaRPr lang="en-US" sz="1019" dirty="0"/>
          </a:p>
        </p:txBody>
      </p:sp>
      <p:sp>
        <p:nvSpPr>
          <p:cNvPr id="10" name="Text 4"/>
          <p:cNvSpPr txBox="1"/>
          <p:nvPr/>
        </p:nvSpPr>
        <p:spPr>
          <a:xfrm>
            <a:off x="3941375" y="2667375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Восстановление почвы и растений
</a:t>
            </a:r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укрепляют землю, высаживают деревья и кустарники, возвращают травяной покров. Если пострадали берега рек или озёр, их очищают и укрепляют, чтобы предотвратить дальнейшее разрушение.
</a:t>
            </a:r>
            <a:endParaRPr lang="en-US" sz="101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04941"/>
            <a:ext cx="9144000" cy="2035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36875" y="207975"/>
            <a:ext cx="82305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 пример сотрудничества с природой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436884" y="1907511"/>
            <a:ext cx="2024761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 кустарники в городе дают тень, задерживают пыль и делают улицы приятнее для прогулок. Летом возле них прохладнее, а воздух кажется чище и свежее.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918763" y="1361536"/>
            <a:ext cx="1542689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насаждения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2505478" y="1907511"/>
            <a:ext cx="2024761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Ливнёвки помогают быстро отводить воду с дорог и тротуаров, чтобы не образовывались лужи и грязь. Это делает движение безопаснее и защищает городские покрытия.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2987357" y="1361536"/>
            <a:ext cx="1542689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после дождя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4574072" y="1907511"/>
            <a:ext cx="2024761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Велосипедные дорожки и общественный транспорт уменьшают число лишних поездок на машинах. Из-за этого в воздух попадает меньше выхлопов, а улицы становятся спокойнее.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5055952" y="1361536"/>
            <a:ext cx="1542689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транспорт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6642667" y="1907511"/>
            <a:ext cx="2024761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городе есть растения, удобные пути и чистый воздух, людям легче дышать и отдыхать. Такой город одновременно удобен для жизни и бережнее относится к природе.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7124546" y="1361536"/>
            <a:ext cx="1542689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Комфорт для людей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1592186"/>
            <a:ext cx="4788300" cy="19082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и возможный вред действий человека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4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таблица по материалам школьного курса окружающего мира
</a:t>
            </a:r>
            <a:endParaRPr lang="en-US" sz="645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одно и то же действие может приносить людям пользу, но требовать осторожности и контроля, чтобы не навредить природе.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и риск часто идут рядом. Любое полезное действие нужно продумывать так, чтобы оно не ухудшало состояние воздуха, воды и почвы.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3750" y="767025"/>
            <a:ext cx="3316200" cy="20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вклад школьника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267100" y="766970"/>
            <a:ext cx="4524900" cy="6049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Сортировать отходы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разделять бумагу, пластик и смешанный мусор, его легче переработать и меньше отходов попадает на свалки. Это простая привычка, которую можно выполнять дома и в школе.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267100" y="1502270"/>
            <a:ext cx="4524900" cy="6049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Экономить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Закрытый кран, выключенный свет и бережное отношение к тетрадям помогают не тратить лишнюю воду, электричество и материалы. Маленькая экономия каждый день даёт заметный результат.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267100" y="2227137"/>
            <a:ext cx="4524900" cy="6049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нужно ломать ветки, рвать без причины цветы и топтать газоны. Когда школьник аккуратен в парке, во дворе и на пришкольном участке, зелёные места дольше остаются красивыми.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267100" y="2956499"/>
            <a:ext cx="4524900" cy="6049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животным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можно делать кормушки и подкармливать птиц, а летом не тревожить гнёзда и муравейники. Такое поведение помогает живым существам переживать трудные сезоны.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267100" y="3685860"/>
            <a:ext cx="4524900" cy="6049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Участвовать в уборке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уборки двора, класса и пришкольной территории делают пространство чище и удобнее. Ребёнок видит, что его действия действительно улучшают окружающий мир.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материалам школьного курса окружающего мира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человеку природа и что создаёт человек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даёт основу жизни, а человек добавляет удобство, порядок и защиту. Вместе они создают безопасную среду для жизни и отдыха.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природа, ни труд человека по отдельности не решают все задачи. Лучший результат появляется, когда ресурсы используются бережно и разумно.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действие не отвечает хотя бы одному из этих условий, оно может принести временную пользу, но потом повредит растениям, животным или людям.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условия делают любое вмешательство в природу разумным: польза, безопасность и сохранение природного равновесия.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бережного отношения к природе из школьного курса окружающего мира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425350" y="263525"/>
            <a:ext cx="44715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жизни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4851675" y="1368275"/>
            <a:ext cx="3815700" cy="61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Аллея у школы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Посаженные вдоль дорожки деревья создают тень, защищают от пыли и делают путь к школе приятнее. Такая аллея одновременно украшает территорию и помогает природе.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51675" y="2044702"/>
            <a:ext cx="3815700" cy="61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Площадка под деревьями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Детская площадка в тени зелёных насаждений летом меньше нагревается, а детям комфортнее играть. При этом деревья сохраняют воздух чище и делают двор уютнее.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51675" y="2721128"/>
            <a:ext cx="3815700" cy="61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Очищенный пруд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берег убран, а вода стала чище, возле пруда снова можно отдыхать и наблюдать за птицами. Такое место полезно и людям, и обитателям водоёма.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51675" y="3389234"/>
            <a:ext cx="3815700" cy="61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Пришкольный огород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участке дети учатся выращивать овощи и ухаживать за растениями. Огород показывает, как труд человека помогает получать пищу и одновременно бережно относиться к земле.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851675" y="4054598"/>
            <a:ext cx="3815700" cy="61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Кормушки зимой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Кормушки помогают птицам пережить холодное время года, когда пищи мало. Школьники видят, что даже простая забота может поддержать живые существа.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человек и природа должны действовать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дополняет природу, когда бережно создаёт удобные условия жизни и не разрушает природную основу. Тогда города, поля, заповедники и технологии работают на пользу всем.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2026-05-29T07:25:30Z</dcterms:created>
  <dcterms:modified xsi:type="dcterms:W3CDTF">2026-05-29T07:25:30Z</dcterms:modified>
</cp:coreProperties>
</file>