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1. Главная тема в музыке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делает музыку узнаваемой с первых нот.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помогает услышать в музыке порядок, настроение и главную мысль. Благодаря ей песня, пьеса или музыка из мультфильма быстрее запоминается и легко узнаётся снова.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слушать главную тему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главная музыкальная тема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это самый заметный музыкальный образ произведения. Она может быть мелодией, ритмом или коротким мотивом, который сразу привлекает внимание слушателя.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музыке такая тема часто звучит несколько раз. Она может немного меняться, но всё равно остаётся похожей на саму себя, как знакомый голос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главная тема помогает понять, о чём говорит музыка. Она связывает отдельные части произведения в одну понятную и цельную историю.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начала к концу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ведёт слушателя, словно дорожка в парке. Музыка будто шагает по ней от первых звуков до финала. Поэтому произведение не распадается на отдельные кусочки.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возвращается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снова появляется, её легко узнать. Это похоже на любимый припев в песне: он возвращается и сразу напоминает, какая музыка звучит и какое у неё настроение.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идёт по своей дорожке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6500" y="3167775"/>
            <a:ext cx="2392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может состоять главная тема
</a:t>
            </a:r>
            <a:endParaRPr lang="en-US" sz="2206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главная тема строится из совсем маленькой мелодической фразы. Она быстро запоминается и потом узнаётся даже после небольших изменений.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тема течёт мягко и спокойно, как ровный ручеёк. Такая мелодия особенно хорошо подходит для лирических и задумчивых произведений.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Шагающий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бодрая тема, похожая на шаг. Она звучит чётко, ритмично и помогает музыке двигаться вперёд, будто она куда-то спешит.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может быть не только мелодия, но и ритм. Если он повторяется, музыка звучит собранно, а тема становится уверенной и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тема обычно звучит легко, звонко и подпрыгивает, словно мячик. От неё хочется улыбнуться и даже тихонько покачать головой в такт.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тема часто медленнее и мягче. В ней много плавности, и она может напоминать спокойный вечер или тихий дождик за окном.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тема звучит широко и сильно. Она похожа на праздничный марш, поэтому сразу создаёт ощущение важного события и уверенного шага.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Загадочная тема может быть тихой, осторожной и немного необычной. Она будто прячет секрет и приглашает слушателя разгадать его вместе с музыкой.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музыкальный характер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все подхватывают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главная тема часто живёт в припеве. Он возвращается снова и снова, поэтому дети быстро его запоминают и могут подпевать почти сразу. Такое повторение делает песню узнаваемой, как любимую игрушку на своей полке.
</a:t>
            </a:r>
            <a:endParaRPr lang="en-US" sz="1112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мультфильма и его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у героя может быть своя мелодия. Она появляется каждый раз, когда он выходит на сцену, и слушатель сразу понимает, кто сейчас в центре истории. Так музыка помогает узнать персонажа ещё до его слов.
</a:t>
            </a:r>
            <a:endParaRPr lang="en-US" sz="124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главную тему
</a:t>
            </a:r>
            <a:endParaRPr lang="en-US" sz="2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знакомая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слышит первый яркий отрывок и начинает запоминать его. Он может быть коротким, но уже задаёт настроение всему произведению.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тема легко узнаётся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повторяются ритм, движение и настроение, главную тему трудно перепутать с другой мелодией. Она становится музыкальной подсказкой для слушателя.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мелодия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небольшой паузы или других звуков тема появляется снова. Если она похожа на первую, ухо сразу говорит: «Ага, это она!»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главную тему на слух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главную тему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музыкальная мысль проходит через всё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тему легче услышать, если музыка повторяет её без больших изменений. Тогда у слушателя есть знакомая опора, и произведение не кажется слишком запутанным.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короткие музыкальные фразы, ясный ритм и одинаковые окончания. Когда тема возвращается, она звучит как знакомый друг, который ненадолго выходил из комнаты.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слишком много разных мелодий без связи, главную тему труднее заметить. Поэтому композитору важно сохранить порядок, чтобы музыка оставалась понятной и цельной.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главную тему в музыке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 песне и в инструментальной музыке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песне главная тема часто живёт в припеве и помогает запомнить слова. Она звучит вместе с голосом и становится самой узнаваемой частью песни.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инструментальной музыке слов нет, зато тема слышна в мелодии, ритме и движении звуков. Её играют скрипка, фортепиано или другие инструменты, и она всё равно легко узнаётся.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 про школу может звучать как бодрый шаг — ровно, ясно и чуть торжественно, будто в класс спешат весёлые ученики с портфелями.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Тема про дружбу обычно лёгкая и тёплая. В ней слышится улыбка, а повторяющаяся мелодия словно приглашает подпевать вместе.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 про природу часто рисует дождь, ветер или тихое утро. Такие темы легко представить, потому что их характер сразу слышен.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Праздничная тема обычно яркая и звонкая. Она напоминает игру, смех и танец, поэтому быстро запоминается и сразу поднимает настроение.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главных тем, понятных детям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313" y="1640500"/>
            <a:ext cx="320175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музыкальный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произведении звучит одна главная тема, слушателю проще не потеряться. Она ведёт музыку вперёд и помогает понять, где начало, развитие и возвращение.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возвращается снова, она быстрее остаётся в памяти. Повтор работает как знакомая дорожка: услышав её, мы сразу узнаём музыку.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целостно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связывает разные части произведения в единое целое. Благодаря этому музыка кажется аккуратной, понятной и собранной, а не набором случайных звуков.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главная тема делает музыку понятнее
</a:t>
            </a:r>
            <a:endParaRPr lang="en-US" sz="25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звучать по-разному, если изменить темп или силу звука. Тогда она становится то спокойной, то смелой, то даже немного загадочной.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узнаёт знакомую мелодию, но чувствует новое настроение. Так музыка умеет менять «лицо», не теряя свою главную мысль, — прямо как знакомый друг в разных костюмах.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и настроение музыки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музыкант создаёт главную тему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одной музыкальной идеи рождается запоминающаяся тема и проходит через всё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услышать главную тему
</a:t>
            </a:r>
            <a:endParaRPr lang="en-US" sz="2587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в музыке слишком много разных мелодий, ухо не успевает выбрать главную. Тогда произведение напоминает разговор, где все говорят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длинные куски не возвращают знакомый мотив, слушателю трудно понять, что объединяет музыку. Без повтора тема теряет свою заметность.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Слишком сильные изменения мелодии тоже мешают. Если тема меняется до неузнаваемости, становится сложно узнать её снова, как друга в чужой шляпе.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героя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мультфильма часто есть своя мелодия. Она появляется снова и снова, и по ней мы сразу понимаем, кто вышел на сцену и какой у него характер.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 знакомых историях и мультфильмах
</a:t>
            </a:r>
            <a:endParaRPr lang="en-US" sz="2217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главная тема связана не с персонажем, а с событием: праздником, путешествием или тайной. Тогда музыка подсказывает, что происходит в истории, даже без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события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 легко запоминается и после прослушивания её можно тихо напеть. Значит, мелодия получилась яркой и заметной.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возвращается несколько раз, иногда почти без изменений. Повтор помогает услышать, что именно эта мелодия главная.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Тема подходит общему настроению произведения. Если музыка весёлая, а мелодия звучит грустно, она вряд ли главная.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 темы есть узнаваемый ритм или движение звуков. Даже если она звучит тише или громче, её всё равно можно узнать.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тема действительно главная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Снова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тема возвращается в тихом звучании. Мелодия остаётся той же, и музыка красиво собирается в одно целое.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Громко и смело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мелодия звучит сильнее, будто говорит уверенным голосом. Тему легко узнать, хотя её характер изменился.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Быстрее и звонче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та же тема звучит живее. Темп ускоряется, и музыка становится более подвижной и весёлой.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Тихо и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появляется спокойно, почти шепотом. Сразу слышно её мелодию, но настроение ещё очень мягкое.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Мини-пример: одна тема — разные звучания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объединяет музыку в одно целое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помогает музыке быть понятной, запоминающейся и живой. Она возвращается, меняется и всё равно остаётся узнаваемой, словно ниточка, которая аккуратно связывает всё произведение вместе.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2026-05-24T22:38:13Z</dcterms:created>
  <dcterms:modified xsi:type="dcterms:W3CDTF">2026-05-24T22:38:13Z</dcterms:modified>
</cp:coreProperties>
</file>