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20550" y="346250"/>
            <a:ext cx="81447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массы небесных тел и её значение в астрономии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небесных тел — ключ к пониманию динамики и эволюции космоса.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XVI–XVIII веках появились первые оценки массы Земли и Луны, сформировав основы гравитационной теории Ньютона и методы понимания строения Вселенной.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массы тел в астрономии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определяет количество вещества в небесном теле и его гравитационное воздействие на окружающие объекты, формируя динамику космических систем.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масса — неизменный параметр, определяющий способность притягивать другие тела, что иллюстрируется связью планеты с её спутником.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как физическая характеристика тела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знание массы позволяет вычислять орбиты тел и предсказывать поведение звезд и галактик в различных масштабах космоса.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служит основой для оценки процессов внутри звезд, включая ядерные реакции и энерговыделение на протяжении их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массы помогает выявлять новые объекты, обнаруживая аномалии в траекториях и плотности вещества во Вселенной.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знания массы космических объектов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воздействия массы через гравитационное поле — фундаментальный способ оценки массы центральных тел по орбитам спутников и планет. Это позволяет количественно определять гравитационный потенциал.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влияние на движение объектов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орбиты менее массивного объекта вокруг более массивного служит иллюстрацией принципа гравитационного влияния и служит практической основой для расчетов масс тел.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траектории взаимодействия тел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как основной метод измерения массы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закона всемирного тяготения Ньютона, 1687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силы гравитации от расстояния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притяжения убывает пропорционально квадрату расстояния между телами, что требует точных измерений для корректных расчетов.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оценка массы невозможна без достоверных данных о расстоянии между объектами в космосе.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Земли вычисляется по влиянию её гравитации на искусственные спутники и естественные объекты, подтверждая орбитальные данные.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массы Луны основано на наблюдении приливных сил и анализе манёвров космических аппаратов вокруг неё.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инерциальных масс в разных гравитационных условиях подтверждает точность измерений, полученных экспериментальным путём.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спутниковых данных и математических моделей обеспечивает высокую точность массы Земли и Луны при современных расчетах.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определения массы Земли и Луны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масс основных планет показывает превосходство газовых гигантов над землеподобными по массе и масштабам.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 доминируют по массе, намного превосходя земные планеты в Солнечной системе.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планет Солнечной 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Солнца определяется через анализ орбитальных параметров планет и баланс центробежных и гравитационных сил для точных моделей.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1,99×10^30 кг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значение задаёт основу для расчётов динамики всей Солнечной системы.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Астрофизические вычисления, классические формулы закона Кеплера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периодов и радиусов орбит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двойных системах наблюдают периоды обращения и орбитальные радиусы обоих компонентов для вычисления суммарной массы по закону Кеплера.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спектральных данных для уточнения масс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помогает определить индивидуальные массы звезд через анализ доплеровских сдвигов, уточняя динамику системы и точность расчетов.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массы двойных звездных систем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Астрофизические обзоры NASA,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"масса — светимость" для звезд главной последовательности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Светимость звезды резко возрастает с увеличением массы, что объясняет яркость массивных звезд и их быстрое потребление топлива.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Экспоненциальная зависимость L ~ M^3,5 подтверждает важность массы для энергии звёзд и ограничивает продолжительность их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массы экзопланеты по доплеровскому методу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анализа изменения радиальной скорости звезды под влиянием планеты (источник: ESA, 2022)
</a:t>
            </a:r>
            <a:endParaRPr lang="en-US" sz="12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показывают, что масса, вычисленная по видимым звёздам и газу, недостаточна для объяснения скорости вращения галактик.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Вращательные кривые указывают на наличие дополнительной невидимой массы — темной материи — составляющей основную долю галактической массы.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линзирование и распределение массы на периферии галактик подтверждают гипотезу о существовании тёмной материи в 85–90% от общей массы.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массы галактик и роль темной материи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910193"/>
            <a:ext cx="4063200" cy="18105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сравнивают видимую и общую массу, демонстрируя значительную долю темной материи.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Расчётная масса значительно превышает видимую, что указывает на существенное присутствие темной материи в галактиках и скоплениях.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ESA, SDSS,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крупных галактик и галактических скоплений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определения масс черных дыр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Выводятся по наблюдениям движения звезд и газа вокруг них. Астрономы анализируют излучение аккреционного диска для оценки массы и активности объектов.
</a:t>
            </a:r>
            <a:endParaRPr lang="en-US" sz="70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сверхмассивных черных дыр в центрах галактик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системах с компаньонами масса определяется через взаимодействие и орбитальные параметры, наблюдаемые с помощью спектроскопии и рентгеновских телескопов.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Черные дыры двойных систем
</a:t>
            </a:r>
            <a:endParaRPr lang="en-US" sz="935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джетов и гравитационных аномалий позволяет уточнять параметры черных дыр, давая ключевые данные о их массе и влиянии на окружающее пространство.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из струй и релятивистских эффектов
</a:t>
            </a:r>
            <a:endParaRPr lang="en-US" sz="7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 позволяет вычислять массу звёзд по точному измерению их смещения и параллакса с помощью орбитальных и наземных телескопов.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 используются для наблюдения пульсаров, обеспечивая независимые оценки масс нейтронных звезд с высокой точностью.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линзирование фиксируется радиотелескопами, позволяя измерять массу галактик и скоплений по искривлению света далеких объектов.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инструменты объединяют данные спектроскопии, астрометрии и радионаблюдений для комплексного анализа и повышения достоверности результатов.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Астрометрические и радиотелескопические методы измерения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массы малых тел: кометы, астероиды, карликовые планеты
</a:t>
            </a:r>
            <a:endParaRPr lang="en-US" sz="3251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астероидов вычисляется по гравитационному воздействию на сближающиеся объекты и наблюдаемым отклонениям в орбитах искусственных спутников.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теряют массу при прохождении близко к Солнцу; измерение изменений в ускорении и яркости помогает оценить их массу и состав.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измерения массы объектов за пределами Солнечной системы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сдвига линий поглощения для расчёта массы внешних объектов, таких как нейтронные звезды и экзопланеты.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микролинзирование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Регистрация усиления света удалённых звезд при прохождении массивного объекта, позволяющая определить массу невидимых тел.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Астрометрические наблюдения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Высокоточные измерения движения объектов с помощью телескопов Gaia и Hubble для расчёта масс и орбит.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VLT и James Webb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Новейшие телескопы расширяют возможности исследования, повышая точность и охват спектра, что улучшает массу измерения во внегалактических масштабах.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возникают из-за ограниченной разрешающей способности телескопов и влияния земной атмосферы на точность данных.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модели физики звезд и галактик требуют совершенствования для адекватного описания процессов и повышения качества вычислений массы.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James Webb и SKA позволит значительно расширить возможности астрономических измерений, повысив точность и глубину исследований.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ограничения и новые технологические перспективы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массы — ключ к раскрытию тайны Вселенной, от структуры галактик до природы темной материи, требуя постоянного развития наблюдательных технологий и методик исследования.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точного измерения массы в современной астрономии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2026-05-09T08:42:41Z</dcterms:created>
  <dcterms:modified xsi:type="dcterms:W3CDTF">2026-05-09T08:42:41Z</dcterms:modified>
</cp:coreProperties>
</file>