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натуральным показателем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длинных произведений и удобные правила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считать быстрее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заменяют повторяющееся умножение, экономят запись и упрощают вычисления. В 7 классе они нужны для преобразования выражений, решения уравнений и понимания формул в разных разделах математики и наук.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3⁴ означает четыре одинаковых множителя, а сама степень помогает заменить длинное произведение короткой записью.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одинаковых множителей входит в запись 3⁴.
</a:t>
            </a:r>
            <a:endParaRPr lang="en-US" sz="158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степени с натуральным показателем
</a:t>
            </a:r>
            <a:endParaRPr lang="en-US" sz="218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преобразовывать выражения со степенями и считать их быстрее.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сводят сложные записи к одной степени или числу и уменьшают количество действий.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значения степеней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показателе значения возрастают очень заметно, поэтому степени удобны для компактной записи больших чисел.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быстрее растёт результат при увеличении показателя.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определению степени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их не меняют, а показатели складывают: a^m·a^n=a^(m+n). Это позволяет сразу объединять множители и сокращать запись без лишних вычислений.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только тогда, когда основания совпадают. Если основания разные, выражение сначала приводят к удобному виду, иначе преобразование будет неверным.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2^3·2^4 получаем 2^7, а затем 128. Здесь видно, как одно правило заменяет несколько действий и делает ответ короче.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 с одинаковым основанием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Вычитаем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a^n=a^(m-n). Основание сохраняется, а запись становится короче и удобнее для вычислений.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Учитываем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верна, когда m&gt;n и делитель не равен нулю. Если это условие нарушено, нужно проверить запись отдельно, чтобы не допустить ошибки.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Равные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показатели одинаковые, остаётся 1: a^n: a^n=1 при a≠0. Это свойство часто помогает сокращать выражения и быстро получать ответ.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Пример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5^6:5^2=5^4=625. Такое преобразование показывает, как деление степеней превращается в работу только с показателями, без пересчёта длинного произведения.
</a:t>
            </a:r>
            <a:endParaRPr lang="en-US" sz="10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свойства степеней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 правилам школьного курса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 на примере квадрата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слой поверх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ещё раз в степень, показатели не складываются, а перемножаются. Запись (a^m)^n=a^(mn) показывает, что одна и та же величина повторяется несколько раз на новом уровне. Это делает преобразование быстрым и точным.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(2^3)^2, сначала получаем 2^3, а затем снова возводим результат в квадрат. В итоге выходит 2^6=64. Такая запись помогает увидеть, почему правило работает без длинного поэтапного умножения.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46273"/>
            <a:ext cx="794400" cy="70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23" y="2500590"/>
            <a:ext cx="5778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множитель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 скобках возводится в степень, одинаковая степень относится к каждому множителю: (ab)^n=a^n·b^n. Это позволяет раскрывать скобки по правилу, а не считать длинное произведение по частям.
</a:t>
            </a:r>
            <a:endParaRPr lang="en-US" sz="951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(2·5)^3 удобно преобразовать в 2^3·5^3. Такой приём уменьшает количество промежуточных действий и помогает быстрее получить ответ без лишней записи.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алгебры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удобно в выражениях со скобками и в задачах на упрощение. Оно показывает, как степень распределяется на каждый множитель, сохраняя смысл исходного произведения.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вычитаются, поэтому важно следить за условием деления.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знаменателе не должно быть нуля, а равные степени сокращаются до единицы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показатель 1 и показатель 0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ведут себя степень с показателем 1, нулевой показатель и степень нуля.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1 не изменяет число, а нулевой показатель даёт 1 только для ненулевого основания.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со степенями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ошибки встречаются чаще всего при преобразовании выражений и на что стоит обратить особое внимание при проверке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суммой в скобках: свойства степеней не заменяют обычные правила сложения.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теме, без эмпирической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дают свойства степеней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 раскрывается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(a+b)^n нельзя превращать в a^n+b^n. Степень относится ко всей сумме целиком, поэтому сначала выполняют действие в скобках, а уже потом возводят результат в степень.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распределением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распределения степени работает для произведения и частного, но не для сложения. Именно поэтому выражения со скобками нужно читать внимательно и не переносить знакомые правила на другие действия.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числа 2 и 3, получим (2+3)^2=25, а 2^2+3^2=13. Разница показывает, что одинаковая запись снаружи скобок не означает одинаковый способ вычисления.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десятки в записи больших чисел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становится слишком длинным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много нулей, степень десятки помогает сократить её до нескольких знаков. Так удобно показывать крупные значения в учебнике, таблице или на схеме. Например, 10^6 сразу читается как миллион, а не как длинная строка цифр.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полезна в науке, измерениях и работе с данными. На иллюстрации можно показать разрядную таблицу, расстояние до объекта или объём информации, чтобы было видно, как степень десятки связывает число и его смысл.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упростить выражение со степенями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преобразования степеней с натуральным показателем из школьного курса алгебры.
</a:t>
            </a:r>
            <a:endParaRPr lang="en-US" sz="10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преобразования выражений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объединение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(2^3·2^2)^2 сначала складывают показатели внутри скобок: получается (2^5)^2. Это сокращает запись и подготавливает её к следующему правилу.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степень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применяют правило степени степени: (2^5)^2=2^10. Один переход заменяет длинную запись на более компактную форму без лишних вычислений по шагам.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3^4:3^2·3 сначала получают 3^2·3, затем 3^3=27. Порядок действий влияет на то, насколько быстро получается ответ.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одного основания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показателя каждое следующее значение становится вдвое больше предыдущего, поэтому рост идёт очень быстро даже при небольшом основании.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удобно использовать для краткой записи быстро растущих чисел и для сравнения больших величин.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свойствам степеней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73316" y="1643723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показатели складываются: a^m·a^n=a^(m+n). Основание остаётся прежним, а новая степень показывает общее число одинаковых множителей.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573316" y="2227049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a^n=a^(m-n). Это удобно при сокращении выражений и упрощении дробей.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73316" y="2810382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в степень, показатели перемножаются: (a^m)^n=a^(mn). Такое правило помогает быстро раскрывать повторное возведение без длинной записи.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573316" y="3393698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частное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распределяется на каждый множитель, а степень частного — на числитель и знаменатель, если знаменатель не равен нулю. Эти правила экономят время при вычислениях.
</a:t>
            </a:r>
            <a:endParaRPr lang="en-US" sz="1055" dirty="0"/>
          </a:p>
        </p:txBody>
      </p:sp>
      <p:sp>
        <p:nvSpPr>
          <p:cNvPr id="14" name="Text 6"/>
          <p:cNvSpPr txBox="1"/>
          <p:nvPr/>
        </p:nvSpPr>
        <p:spPr>
          <a:xfrm>
            <a:off x="573316" y="3977021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две формулы: a^1=a и a^0=1 при a≠0. Они часто появляются после сокращения одинаковых степеней и помогают сразу проверить ответ.
</a:t>
            </a:r>
            <a:endParaRPr lang="en-US" sz="1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делают вычисления короче и понятнее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 натуральным показателем помогают быстрее считать, упрощать выражения и проверять ответы. Если уверенно различать все правила, алгебра становится заметно 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2026-05-29T09:54:38Z</dcterms:created>
  <dcterms:modified xsi:type="dcterms:W3CDTF">2026-05-29T09:54:38Z</dcterms:modified>
</cp:coreProperties>
</file>