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А. П. Чехова: новаторство, темы и художественный метод
</a:t>
            </a:r>
            <a:endParaRPr lang="en-US" sz="2010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Реализм, психологическая точность и смысл, скрытый между строк.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и литературная эпоха рубежа веков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писал в эпоху позднего реализма и быстрых общественных перемен. Опыт врача помог ему увидеть человека в повседневности, страдании и внутреннем выборе.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рассказы Чехова и псевдоним Антоша Чехонте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 Чехова часто выходили под псевдонимом Антоша Чехонте. Они отличаются краткостью, быстрым развитием действия и точной комической интонацией.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рассказах он пародирует чиновничий, мещанский и бытовой мир, показывая смешное в привычных ситуациях. За шуткой часто заметны самодовольство, пустота и духовная узость.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ранней прозе видны его главные качества: наблюдательность, умение передавать характер через реплику и жест, а также интерес к нелепости обыденной жизни.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деталь в прозе Чехова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как замена объяснения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почти не разъясняет героя напрямую: предмет, жест или пауза сразу сообщают о его положении и привычках. Благодаря этому сцена выглядит естественно и убедительно.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как психологический знак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Очки, халат, мебель, дом или вечерняя улица создают не только бытовой фон, но и настроение. Такая деталь помогает понять характер точнее, чем длинное описание.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прозы Чехова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чеховских текстах частный эпизод часто раскрывает общее состояние человека и среды.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оказываются внутреннее опустошение, одиночество и конфликт с повседневностью; личная драма у Чехова почти всегда социально и нравственно значима.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программных тем прозы А. П. Чехова, указанных в заданном плане презентации
</a:t>
            </a:r>
            <a:endParaRPr lang="en-US" sz="77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без прямых оценок автора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не навязывает читателю готовый моральный вывод. Характер героя раскрывается через речь, молчание, повторы и несоответствие между словами и поступками.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играет реакция окружающих: она показывает, как персонажа воспринимает среда. Так создается ощущение живого, а не схематичного человека.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рождается из намека, а не из комментария автора. Поэтому чеховские герои остаются многозначными и вызывают у читателя самостоятельное размышление.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357815"/>
            <a:ext cx="4208700" cy="1429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Чехова и их проблематика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и их ведущие темы показывают развитие чеховской прозы.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произведения связаны общей темой нравственного выбора, но раскрывают ее через разные жизненные ситуации и разные типы героев.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Заданный план презентации; хронология и проблематика произведений А. П. Чехова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«Палата № 6»: больница как модель общества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Больница в повести становится образом мира, где равнодушие и жестокость давно воспринимаются как норма. Пространство палаты показывает не только болезнь, но и нравственное неблагополучие.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Доктор Рагин сначала оправдывает бездействие философскими рассуждениями, однако позже сам оказывается жертвой той системы, которую не хотел замечать. Его судьба разоблачает опасность пассивности.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убеждает: если человек привыкает не замечать чужую боль, он незаметно становится соучастником зла. Именно поэтому повесть звучит как нравственное предупреждение.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«Ионыч»: постепенное духовное обеднение героя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4765175" y="2797350"/>
            <a:ext cx="3833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энергии к привычке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рассказа Старцев кажется деятельным и любознательным человеком. Он интересуется людьми, способен к внутреннему движению и не замыкается в собственном благополучии.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4765175" y="3783252"/>
            <a:ext cx="3833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Обывательская среда как сила разрушения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его жизнь подчиняется накоплению, сытости и однообразию. Чехов показывает не внезапное падение, а медленное нравственное оскудение, вызванное властью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чеховский рассказ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бытовая сцена превращается у Чехова в смысловой и психологический эпизод.
</a:t>
            </a:r>
            <a:endParaRPr lang="en-US" sz="10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ключевых принципов чеховской прозы — подтекст, который заставляет читать между строк.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Подтекст делает чеховскую сцену многослойной: смысл рождается не в прямом объяснении, а в разрыве между сказанным и пережитым.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поэтики А. П. Чехова на материале рассказов и повестей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изображен в прозе Чехова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часто обращается к героям, чья профессия или положение определяют их поведение и взгляд на жизнь.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образованные и социально «средние» персонажи: именно через них особенно заметны духовная инерция и конфликт человека со средой.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ключевым произведениям школьного курса о прозе А. П. Чехова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в прозе Чехова: юмор и сатира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у Чехова строится на точном наблюдении за бытовой нелепостью: неловкая реплика, случайная деталь или неожиданная ситуация сразу вскрывают смешное в повседневности.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Сатирическое звучание возникает там, где комизм обнажает чинопочитание, самодовольство и привычку людей прятаться за внешней благопристойностью вместо подлинной внутренней культуры.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редко смеется «впустую»: за улыбкой обычно стоит горечь, потому что смешные поступки нередко оказываются проявлением духовной бедности и слабости характера.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смех не развлекает, а заставляет задуматься: читатель узнает в героях не карикатуру, а живых людей с их слабостями, страхами и самообманом.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«Дама с собачкой»: любовь и нравственный выбор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Гурова и Анны Сергеевны раскрывает в героях способность к внутреннему обновлению: привычная жизнь перестает казаться достаточной, а личное чувство требует честности перед собой.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искренность переживания сталкивается с семейными обязанностями, общественными правилами и отсутствием простого выхода; поэтому рассказ превращается в размышление о свободе, ответственности и мужестве выбора.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4931" y="1581850"/>
            <a:ext cx="7066688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признаки прозы Чехова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художественной системы А. П. Чехова по рассказам и повестям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Кратко: как устроена чеховская проза и почему ее форма так тесно связана со смыслом.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Чехова форма никогда не нейтральна: сжатость, деталь и недосказанность работают вместе и заставляют читателя самостоятельно достраивать смысл.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735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95395"/>
            <a:ext cx="206700" cy="165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1819" y="2167825"/>
            <a:ext cx="137813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74725"/>
            <a:ext cx="206700" cy="206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прозы Чехова: простота, точность, выразительность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фраза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Чеховская речь экономна и точна: короткие предложения и лаконичные реплики передают мысль без лишних пояснений, сохраняя естественный ритм живого разговора.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слышны разговорные обороты, повторы и неполные конструкции; это приближает текст к реальному общению и делает психологическое состояние героя особенно убедительным.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паузы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Молчание, недоговоренность и сбивчивая речь у Чехова не менее важны, чем прямое высказывание: именно в паузах часто скрыт подлинный смысл сцены.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языка у Чехова не означает бедности: каждая фраза точно фиксирует настроение, характер и конфликт, поэтому текст остается ясным и глубоким одновременно.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оттенки прозы Чехова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тон Чехова редко бывает однозначным: в одном эпизоде смешиваются смех, боль и сочувствие.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грусть и ирония, но именно сочетание разных чувств делает чеховскую прозу психологически убедительной и близкой к реальному опыту.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Тематико-эмоциональный анализ прозы А. П. Чехова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Чехов остается современным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Чехова узнаваемы и сегодня: они устают от рутины, теряют ориентиры и часто не умеют честно говорить о собственных чувствах и страхах.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показывает, как привычка к внутреннему компромиссу постепенно лишает человека свободы; этот процесс особенно понятен современному читателю, живущему в постоянном темпе и информационном шуме.
</a:t>
            </a:r>
            <a:endParaRPr lang="en-US" sz="793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не предлагает готовых рецептов, но заставляет думать о личной ответственности, внимательности к себе и способности не прятаться от нравственных вопросов.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его рассказы читаются не как «старые тексты», а как точные наблюдения о человеке, который во все эпохи остается уязвимым и сложным.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бытового эпизода к философскому смыслу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чеховского рассказа: из малого жизненного случая вырастает обобщение о человеке и его ответственности.
</a:t>
            </a:r>
            <a:endParaRPr lang="en-US" sz="10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Чехов: мастер малой формы с большим смыслом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показал, что в обыденной жизни скрыты главные вопросы о свободе, совести и одиночестве. Его проза и сегодня учит видеть глубокое в простом.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2026-05-19T21:45:09Z</dcterms:created>
  <dcterms:modified xsi:type="dcterms:W3CDTF">2026-05-19T21:45:09Z</dcterms:modified>
</cp:coreProperties>
</file>