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разности и суммы двух выражений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быстро упрощает вычисления и раскрытие скобок.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3772" y="177200"/>
            <a:ext cx="5476705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из первых удобных приёмов алгебры: он помогает сокращать запись, быстрее находить ответ и уверенно работать со скобками, квадратами чисел и буквенными выражениями.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формула в 7 классе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выражения обозначают буквы a и b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 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a и b могут обозначать не только числа, но и одночлены или более сложные выражения. Главное, чтобы их можно было подставить в формулу и аккуратно выполнить умножение.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(a−b) (a+b) означает, что сначала рассматривают каждую скобку как целое выражение, а затем перемножают их. Скобки помогают не потерять порядок действий и знаки.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часто встречаются записи вроде (x−3) (x+3), (2y−5) (2y+5) и (m−n) (m+n). Во всех них структура одинакова, меняются только сами выражения.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позволяет сразу увидеть пару похожих множителей, отличающихся только знаком. Именно это и делает формулу коротким способом вычисления результата без длинного раскрытия скобок.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получается формула разности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раскрытие скобок по распределительному закону.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квадрат и вырезанная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квадрат со стороной a: его площадь равна a². Если из него мысленно убрать меньший квадрат со стороной b, останется часть, соответствующая разности площадей. Такой рисунок делает формулу наглядной и понятной без длинных вычислений.
</a:t>
            </a:r>
            <a:endParaRPr lang="en-US" sz="1957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легко увидеть, что большая фигура состоит из целого квадрата и «вырезанного» маленького квадрата. Поэтому выражение a²−b² воспринимается как результат сравнения двух площадей, а не как абстрактная запись.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формула сразу даёт ответ для буквенных выражений.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примере первые и последние слагаемые превращаются в квадраты, а средние члены взаимно уничтожаются.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 теме «Формулы сокращённого умножения»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появляются одинаковые по виду члены с разными знаками. Их сумма равна нулю, поэтому в ответе остаётся только разность квадратов.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слагаемых с противоположными знаками взаимно уничтожаются в середине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распределительного закона и свойства противоположных чисел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особенно полезна там, где нужно быстро сократить запись и не потерять знак при раскрытии скобок.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её применяют для упрощения выражений и разложения на множители; остальные случаи встречаются реже, но тоже важны.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алгебре 7 класса; качественная оценка по теме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формула используется чаще всего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формулами сокращённого умножения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300390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раздел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(a−b) (a+b)=a²−b² входит в группу формул сокращённого умножения. Все они помогают заменять длинные вычисления более короткой и удобной записью.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4208199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рядом изучаемых формул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рядом рассматривают квадрат суммы и квадрат разности: (a+b)² и (a−b)². Эти формулы тоже позволяют быстро раскрывать скобки, но устроены иначе.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12475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разности квадратов нет удвоенного произведения, которое появляется в квадратах суммы и разности. Поэтому результат сразу сводится только к разности двух квадратов.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неточности и помогает быстро их заметить.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со знаками и забытым квадратом. Полезно каждый раз проверять, действительно ли выражение имеет вид разности и суммы.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учащихся на теме формул сокращённого умножения
</a:t>
            </a:r>
            <a:endParaRPr lang="en-US" sz="1179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формулы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выражением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распознавании и применении формулы разности квадратов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числами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напрямую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скобки обычным способом, получаем 5·11. Это удобно проверить в уме: сначала находятся отдельные действия, а затем их произведение. Такой путь понятен, но требует лишнего шага и внимательности к вычислениям.
</a:t>
            </a:r>
            <a:endParaRPr lang="en-US" sz="1438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разности квадратов выражение (8−3) (8+3) превращается в 8²−3². После этого остаётся только вычислить 64−9 и получить 55. Здесь сразу видно, как буквенная запись помогает сократить вычисления.
</a:t>
            </a:r>
            <a:endParaRPr lang="en-US" sz="15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особенно полезна, когда выражение нужно преобразовать быстро и без лишних промежуточных записей.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запись, тем меньше риск ошибки в знаках и вычислениях.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«Произведение разности и суммы двух выражений»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обычного умножения и формулы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перед вами именно разность квадратов. Если выражение можно представить как a²−b², его сразу удобно записывать в виде произведения двух скобок.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9285" y="3222012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выражения, чьи квадраты дают оба слагаемых. Это могут быть числа, одночлены или более сложные выражения. Важно, чтобы знак в середине скобок был разным.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подходящих выражений получается (a−b) (a+b). Такой приём помогает быстро преобразовывать записи, сокращать дроби и упрощать выражения, не выполняя длинное раскрытие скобок.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разложить разность квадратов на множители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на разложение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примере нужно заметить два квадрата и подобрать для них соответствующие множители.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записях каждый квадрат можно представить как произведение двух одинаковых по модулю выражений с разными знаками.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сокращённого умножения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при решении уравнений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к виду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уравнение нужно записать так, чтобы в левой части осталась разность квадратов. Например, x²−16=0 можно рассматривать как x²−4²=0, что сразу подсказывает дальнейший ход.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Разложить на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выражение преобразуют по формуле: x²−16=(x−4) (x+4). После этого уравнение становится произведением, равным нулю, а такие записи уже удобно анализировать по отдельным множителям.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нулевое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произведение равно нулю, хотя бы один множитель должен быть равен нулю. Поэтому получают два возможных ответа: x=4 или x=−4. Это делает решение коротким и наглядным.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подставить найденные значения в исходное уравнение и убедиться, что равенство верно. Такая проверка помогает избежать случайных ошибок при разложении и вычислениях.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выражения к 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 действий при работе с разностью квадратов в заданиях 7 класса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измерениями и площадью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1312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большого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a, его площадь составляет a². Это базовая идея, на которой строится наглядное понимание формулы и сравнение фигур разных размеров.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33395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внутри большого квадрата мысленно выделяют меньший квадрат со стороной b, нужно вычесть его площадь. Получается разность a²−b², которая соответствует оставшейся части фигуры.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445481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с вложенными квадратами помогает увидеть смысл формулы без сложных вычислений. Такой образ особенно полезен, когда важно понять, почему результат связан именно с разностью двух квадратов.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опоры помогают узнавать формулу в разных заданиях и применять её без лишних действий.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структуру выражения, результат можно получить быстрее и с меньшим числом ошибок.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 теме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по теме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(a−b) (a+b)=a²−b² помогает быстро превращать запись в удобный вид, находить ответы без лишних шагов и уверенно решать задания на упрощение, разложение и уравнения.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2026-05-29T20:46:14Z</dcterms:created>
  <dcterms:modified xsi:type="dcterms:W3CDTF">2026-05-29T20:46:14Z</dcterms:modified>
</cp:coreProperties>
</file>