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Окружность, описанная около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вершины задают одну окружность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описанная окружность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 помогает связать стороны, углы и вершины треугольника. С ней удобно искать равные расстояния, строить фигуры и разбирать задачи, где важна точность геометрических построений.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описанная окружность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851675" y="13682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окружность проходит через вершины A, B и C, она считается описанной около треугольника ABC. Эти три точки лежат на одной и той же линии окружности.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1675" y="250142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отмечают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обычно показывают сам треугольник, окружность и её центр O. Такая схема помогает сразу увидеть, как фигуры связаны между собой и что именно нужно измерять.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1675" y="36345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не зависит от вида треугольника: остроугольный, прямоугольный и тупоугольный случаи подчиняются одному правилу. Важны только три неколлинеарные вершины, через которые можно провести окружность.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 обозначения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277700" y="1530808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 — это окружность, проходящая через все вершины треугольника. Для треугольника ABC на ней лежат точки A, B и C.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77700" y="254795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окружности обозначают буквой O, а радиус — R. Эти обозначения удобно использовать в формулах, чертежах и дальнейших доказательствах.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277700" y="356510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радиусы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определения следует равенство OA = OB = OC. Все три отрезка соединяют центр с вершинами и являются радиусами одной окружности.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центр одинаково удалён от вершин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условие для всех вершин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описанной окружности должен быть одинаково удалён от всех вершин. Иначе одна и та же окружность не смогла бы пройти через три точки треугольника.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отрезки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Отсюда получаются равные расстояния OA, OB и OC. Именно это свойство позволяет находить центр и проверять правильность построения по измерениям.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три точки не лежат на одной прямой, через них можно провести единственную окружность. Поэтому у любого треугольника есть своя описанная окружность.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серединный перпендикуляр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построения опирается на равенство расстояний от точек до концов отрезка.
</a:t>
            </a:r>
            <a:endParaRPr lang="en-US" sz="16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центр окружности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поиск центра по двум серединным перпендикулярам.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двух линий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рисунке треугольника ABC проводят серединные перпендикуляры к сторонам AB и AC. Их пересечение отмечают точкой O. Уже на этом шаге видно, что центр получается не случайно, а как общая точка двух линий равных расстояний.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окружность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проводят окружность с центром O и радиусом OA. Она должна пройти через все вершины треугольника. Если хотя бы одна точка не попадает на линию, построение нужно исправить.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длинами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измеряют отрезки OA, OB и OC. Если все три длины совпадают, точка O действительно является центром описанной окружности. Такое сравнение удобно делать линейкой или циркулем прямо на чертеже.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 построения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344" y="1830853"/>
            <a:ext cx="311063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5238" y="1830853"/>
            <a:ext cx="17775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Термины, которые нужно знать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стороны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стороны делит отрезок на две равные части. Именно поэтому её легко использовать как отправную точку для дальнейшего построения серединного перпендикуляра.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образует с данной стороной угол 90°. Если он проведён через середину, получается линия, на которой все точки равноудалены от концов стороны.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равенства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расстояния помогают проверить, правильно ли найден центр. Когда OA, OB и OC одинаковы, можно быть уверенным, что окружность построена верно.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остроугольного треугольника все углы меньше прямого, поэтому серединные перпендикуляры пересекаются внутри фигуры. Точка O становится удобной опорой для построения окружности.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внутри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1772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внутреннего положения центра сразу видно, что расстояния до вершин одинаковы. Это помогает проверить построение и понять, почему окружность проходит через все три точки.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расстояния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9985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случай часто встречается на чертежах и в задачах. По рисунку легко заметить, где расположен центр, и сравнить его с другими видами треугольников.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Остроугольный треугольник
</a:t>
            </a:r>
            <a:endParaRPr lang="en-US" sz="2500" dirty="0"/>
          </a:p>
        </p:txBody>
      </p:sp>
      <p:sp>
        <p:nvSpPr>
          <p:cNvPr id="16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851675" y="13682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центр описанной окружности лежит на середине гипотенузы. Это удобно: достаточно найти самый длинный бок, чтобы сразу определить точку O без сложных построений.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1675" y="250142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гипотенуза особая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 в таком треугольнике становится диаметром окружности. Поэтому все три вершины лежат на одной окружности, а отрезок между концами гипотенузы проходит через центр.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1675" y="36345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радиус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гипотенуза равна 10 см, то радиус описанной окружности равен 5 см. Это следствие помогает быстро решать задачи и проверять правильность чертежа.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вне треугольника
</a:t>
            </a:r>
            <a:pPr algn="ctr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тупоугольном треугольнике один угол больше 90°, поэтому точка пересечения серединных перпендикуляров смещается за пределы фигуры. Это не меняет свойство окружности: она всё равно проходит через все три вершины.
</a:t>
            </a:r>
            <a:endParaRPr lang="en-US" sz="1177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пример
</a:t>
            </a:r>
            <a:pPr algn="ctr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случай полезен для сравнения с остроугольным и прямоугольным треугольниками. Он показывает, что положение центра зависит от углов, а не от способа построения окружности.
</a:t>
            </a:r>
            <a:endParaRPr lang="en-US" sz="1177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перпендикуляров
</a:t>
            </a:r>
            <a:pPr algn="ctr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видно, что серединные перпендикуляры продолжаются за стороны треугольника и всё равно пересекаются в одной точке O. Именно эта точка служит центром описанной окружности, хотя сама лежит снаружи.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Тупоугольный треугольник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угол при вершине, тем иначе связаны сторона треугольника и радиус описанной окружности.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вершины не на одной прямой однозначно задают описанную окружность.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серединных перпендикуляров в евклидовой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и вписанный углы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углов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одной и той же дуги вписанный угол всегда вдвое меньше центрального. Это ключевая связь, которая часто используется при решении задач.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окружности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строится с вершиной в центре окружности. Он напрямую связан с дугой, на которую опирается, и помогает измерять её величину.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на окружности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той же дуге взять точку на окружности, получится вписанный угол. Его вершина лежит на окружности, а стороны идут к концам дуги.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вписанном угле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530800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Центральный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дугу и проведите центральный угол, опирающийся на неё. Его вершина находится в центре окружности, поэтому он «видит» дугу под большим раскрытием.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2547946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Вписанный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Постройте вписанный угол, опирающийся на ту же дугу. Его вершина лежит на окружности, и стороны соединяют её с концами дуги.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277700" y="3565099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Главное соотношение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оба угла: вписанный всегда равен половине центрального. Эта закономерность остаётся верной для любой дуги и лежит в основе многих доказательств.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дуги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дуги равны, то вписанные углы, опирающиеся на них, тоже равны. Это позволяет сравнивать части окружности по одному только виду углов.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Хорды и дуги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хорды соответствуют равным дугам. Поэтому, заметив равенство углов, можно сделать вывод о равенстве хорд и проверить свойства фигуры без лишних измерений.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треугольниках, вписанных в окружность, эти связи помогают находить неизвестные элементы. По одному углу часто удаётся восстановить целую цепочку равенств.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Следствия для хорд и дуг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проверяют, лежат ли три точки на одной окружности. Если да, то они могут быть вершинами треугольника, для которого эта окружность уже является описанной.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Проверка точек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1772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центр окружности и измеряют расстояния до каждой вершины. Равенство этих отрезков подтверждает, что все точки находятся на одинаковом удалении от центра.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Сравнение расстояний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9985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сделать обратный вывод: окружность проходит через все вершины треугольника и описана около него. Такой приём часто используют в геометрических задачах.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Обратный вывод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утверждения
</a:t>
            </a:r>
            <a:endParaRPr lang="en-US" sz="2500" dirty="0"/>
          </a:p>
        </p:txBody>
      </p:sp>
      <p:sp>
        <p:nvSpPr>
          <p:cNvPr id="16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описанной окружности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циркулем и линейкой от треугольника к описанной окружности.
</a:t>
            </a:r>
            <a:endParaRPr lang="en-US" sz="14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7485"/>
            <a:ext cx="4894200" cy="154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на центр и радиус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прямоугольного треугольника центр и радиус находятся особенно быстро. В остальных случаях помогает правило серединных перпендикуляров.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ответ находится сразу, а в общем случае требуется построение центра.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свойство описанной окружности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 связывает вершины треугольника одной общей линией. Запомните три опоры: центр на серединных перпендикулярах, особый случай прямоугольного треугольника и связи между дугами, хордами и углами.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2026-07-27T05:56:53Z</dcterms:created>
  <dcterms:modified xsi:type="dcterms:W3CDTF">2026-07-27T05:56:53Z</dcterms:modified>
</cp:coreProperties>
</file>