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ткани и органы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 органы — основы структуры и жизни нашего организма, изучаем их свойства и функции.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тканей: шаги к современным 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тканей началось с появления микроскопа в XVII веке. Учёные XIX века создали классификацию тканей, заложив основы биологии и медицины. Сегодня методы изучения тканей помогают лечить болезни и развивать медицину.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— это группа клеток с общим происхождением и функциями, объединённых в единое образование. Они формируют основу для органов и систем.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тканей для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ткань выполняет специализированные задачи, обеспечивающие жизненные процессы организма. Без них органы не смогли бы работать эффективно.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ткань и зачем она нужна?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покрывает поверхности тела и органов, выполняя защитные и обменные функции. Она образует барьер и участвует в секреции.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связывает и поддерживает другие ткани, участвует в транспортировке веществ и защите организма от повреждений.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обеспечивает движение за счёт сокращения, присутствует в скелете, сердце и стенках внутренних органов.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отвечает за передачу сигналов и управляет работой тела, обеспечивая связь между органами и окружающей средой.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тканей в организме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эпителия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образует слой кожи, защищающий организм от внешних воздействий и микробов. Эта ткань покрывает слизистые оболочки и препятствует проникновению вредных веществ.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обмене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поверхности кишечника и дыхательных путей состоят из эпителия, который помогает усваивать питательные вещества и кислород, выполняя обменные процессы.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Секреторные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желез выделяет различные вещества — слёзы, пот, слизь — необходимые для защиты и поддержания гомеостаза организма.
</a:t>
            </a:r>
            <a:endParaRPr lang="en-US" sz="1174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ткань: защита и обмен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— опора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обеспечивают прочность и структуру телу, защищая внутренние органы. Костная ткань отличается плотностью и способна к восстановлению после повреждений.
</a:t>
            </a:r>
            <a:endParaRPr lang="en-US" sz="1066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как особый вид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транспортирует кислород, питательные вещества и иммунные клетки, поддерживая жизнь всех органов. Она состоит из различных клеток, плавающих в жидкой плазме.
</a:t>
            </a:r>
            <a:endParaRPr lang="en-US" sz="1085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— хранитель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запасает энергию, защищает внутренние органы и участвует в терморегуляции, выделяя тепло при остывании организма.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соединительной ткани и её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Располагается в стенках внутренних органов, таких как желудок и кровеносные сосуды. Работает автономно, отвечая за медленные и длительные сокращения.
</a:t>
            </a:r>
            <a:endParaRPr lang="en-US" sz="107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мышечная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Прикрепляется к костям, обеспечивая движение тела. Её волокна поперечнополосатые и подчиняются сознательному контролю, что позволяет выполнять точные движения.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мышечная ткань, которая обеспечивает работу сердца. В ней присутствуют свойства как скелетной, так и гладкой мышц, что гарантирует постоянный ритм сердцебиения.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двигатель организма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— клетки передачи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воспринимают и передают электрические сигналы по всему организму. Они отвечают за восприятие, память, обучение и контроль движений.
</a:t>
            </a:r>
            <a:endParaRPr lang="en-US" sz="1056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— поддержка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обеспечивают питание и защиту нейронов, участвуют в восстановлении тканей и поддержании устойчивой работы нервной системы.
</a:t>
            </a:r>
            <a:endParaRPr lang="en-US" sz="1056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структура нервной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объединяет нейроны и глиальные клетки, формируя сложные сети для передачи информации и управления функциями всех органов и систем.
</a:t>
            </a:r>
            <a:endParaRPr lang="en-US" sz="1057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нервной ткани и её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0881" y="1935209"/>
            <a:ext cx="3922862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тканей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характеристики четырёх типов тканей: их функции, структуру и расположение в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тканей отражает многофункциональность организма и необходимое взаимодействие для жизнедеятельности.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орган?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— это часть тела, состоящая из различных типов тканей, выполняющая конкретные функции, обеспечивающие жизнедеятельность организма.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орган из тканей?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формируются из взаимодействующих тканей с разными функциями, что позволяет им эффективно работать и поддерживать здоровье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органа и процесс его формирования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тканей в составе органа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формируются из различных тканей, каждая из которых выполняет определённую функцию, создавая комплексное и скоординированное устройство для эффективной работы.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сердце мышечная ткань отвечает за сокращения, соединительная обеспечивает прочность и защиту, а нервная ткань контролирует ритм и координацию сердечных сокращений.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тканей обеспечивает стабильную работу органа, где взаимодействие и взаимное влияние тканей повышают общую функциональность и адаптивность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 — двигатель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 обладает уникальной способностью к ритмичным и непрерывным сокращениям, благодаря чему поддерживается постоянный кровоток по всему организму. Это основа работы сердца как насоса.
</a:t>
            </a:r>
            <a:endParaRPr lang="en-US" sz="868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соединительной ткани в конструкции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формирует клапаны и перегородки, обеспечивая структурную поддержку и предотвращая обратный ток крови, что важно для правильного кровообращения и эффективного функционирования органа.
</a:t>
            </a:r>
            <a:endParaRPr lang="en-US" sz="894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эпителиальная ткани в регуляции работы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регулирует частоту и силу сокращений, а эпителиальная ткань выстилает внутренние поверхности, уменьшая трение крови и защищая ткань сердца от повреждений.
</a:t>
            </a:r>
            <a:endParaRPr lang="en-US" sz="91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строения и функций сердца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и их роль в дыхании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служат воздухоносными путями, по которым воздух поступает в лёгкие. Они разделяются на всё более мелкие ответвления, обеспечивая равномерное распределение воздуха по лёгочной ткани.
</a:t>
            </a:r>
            <a:endParaRPr lang="en-US" sz="1085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место газообмена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покрыты тонким слоем эпителия и окружены густой сетью капилляров. Здесь кислород из воздуха поступает в кровь, а углекислый газ выводится из организма — ключевой процесс дыхания.
</a:t>
            </a:r>
            <a:endParaRPr lang="en-US" sz="1079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Кровеносное русло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кровеносных сосудов обеспечивают насыщение крови кислородом и транспорт углекислого газа. Хорошее кровоснабжение поддерживает жизнедеятельность тканей лёгких и всего организма.
</a:t>
            </a:r>
            <a:endParaRPr lang="en-US" sz="976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элементы строения и функций лёгких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0842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99262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9575" y="2057985"/>
            <a:ext cx="445422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4075" y="2057985"/>
            <a:ext cx="445422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чувств и их функции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улавливают звуковые волны и преобразуют их в сигналы, позволяющие человеку слышать и воспринимать раздражители звуковой среды.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воспринимают световую информацию, преобразуя её в нервные сигналы для анализа мозгом, что помогает ориентироваться и распознавать объекты.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Носовые рецепторы улавливают запахи, передавая информацию о веществах, находящихся в воздухе, что способствует распознаванию и оценке окружающей среды.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содержит вкусовые рецепторы, которые идентифицируют основные вкусы, влияя на пищевое поведение и защитные реакции организма.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обладает рецепторами тактильных ощущений, воспринимающими давление, температуру и боль, обеспечивая обратную связь с окружающим миром.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тканей в строении основных органов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иллюстрирует, как типы тканей распределяются в наиболее значимых органах, отражая их специализированные функции и структуру.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мышечной ткани в сердце обеспечивает активные сокращения, а нервная ткань в мозге — контроль и управление всеми функциями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выпуск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527" y="1752418"/>
            <a:ext cx="1700255" cy="1749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9423" y="1752418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1069" y="1752418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0088" y="1752418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4513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— 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 кишечник обеспечивают расщепление еды и усвоение питательных веществ, необходимых для работы всех остальных органов и тканей организма.
</a:t>
            </a:r>
            <a:endParaRPr lang="en-US" sz="884" dirty="0"/>
          </a:p>
        </p:txBody>
      </p:sp>
      <p:sp>
        <p:nvSpPr>
          <p:cNvPr id="9" name="Text 1"/>
          <p:cNvSpPr txBox="1"/>
          <p:nvPr/>
        </p:nvSpPr>
        <p:spPr>
          <a:xfrm>
            <a:off x="2471410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— обмен газов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отвечают за поступление кислорода в кровь и удаление углекислого газа, что важно для поддержания обменных процессов и дыхания клеток.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457305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— транспортная сеть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 переносят кислород, питательные вещества и гормоны ко всем тканям, поддерживая их жизнедеятельность и регуляцию функций.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668207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— основа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 мышцы обеспечивают поддержку тела и возможность перемещаться, соединяя все части тела в единую функциональную систему.
</a:t>
            </a:r>
            <a:endParaRPr lang="en-US" sz="873" dirty="0"/>
          </a:p>
        </p:txBody>
      </p:sp>
      <p:sp>
        <p:nvSpPr>
          <p:cNvPr id="12" name="Text 4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 и взаимосвязь между ними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тканей и регенерация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часто быстро восстанавливается после повреждений благодаря активному делению клеток. Печёночная ткань также отличается высокой способностью регенерации, что помогает организму восстанавливаться после травм или болезней.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восстанавливается гораздо медленнее и ограниченно из-за особенности структуры нейронов. Процесс регенерации важен для сохранения здоровья и продолжительности жизни органов и всего организма.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Инфекции, такие как грипп и ангина, вредят эпителиальным тканям дыхательных путей, вызывает воспаление и нарушение функций органов. Эти заболевания быстро распространяются и требуют своевременного лечения.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болезни, например, сахарный диабет и гипертония, повреждают соединительную и нервную ткани, ухудшая способность органов к нормальной работе и приводя к серьёзным осложнениям.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болезни тканей и органов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для крепких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минералы, такие как витамин С и кальций, укрепляют соединительную ткань и кости. Белки необходимы для восстановления и роста клеток всех типов тканей.
</a:t>
            </a:r>
            <a:endParaRPr lang="en-US" sz="1007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её положительное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улучшают работу сердечной мышцы, повышают выносливость и улучшают кровообращение, способствуя питанию тканей и улучшению общего состояния здоровья.
</a:t>
            </a:r>
            <a:endParaRPr lang="en-US" sz="934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как основа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 и соблюдение режима сна укрепляет иммунитет, способствует лучшему восстановлению тканей и снижает риск развития заболеваний органов.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поддерживающие здоровье тканей и органов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тканях и органах для здоровья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тканей и органов помогает заботиться о своём здоровье, предупреждать болезни и делает возможным профессиональное развитие в медицине и биологии.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2026-05-09T22:36:21Z</dcterms:created>
  <dcterms:modified xsi:type="dcterms:W3CDTF">2026-05-09T22:36:21Z</dcterms:modified>
</cp:coreProperties>
</file>