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 М. Ю. Лермонтова: о чем это стихотворение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правде, одиночестве и силе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1841 году, в последний период творчества Лермонтова. Оно связано с библейским образом пророка и продолжает размышления русской литературы о том, зачем поэт нужен обществу.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Лермонтов говорит о предназначении поэта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свыше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религиозной традиции пророк передает людям волю Бога. В литературе это человек, который чувствует истину глубже других и говорит о ней прямо, не стараясь понравиться.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видение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 замечает то, что скрыто от обычных людей. Его взгляд обращен не только на события вокруг, но и на смысл происходящего, поэтому его слова звучат как предупреждение и призыв.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пророк остается одиноким. Его правда важна, но окружающие часто не готовы ее услышать, поэтому герой сталкивается с холодностью, страхом и враждебностью.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пророк в литературе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до и после преображения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преображения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живет среди людей и говорит им правду, стараясь быть услышанным. Но его слова не принимают всерьез, и это показывает уже начавшийся разрыв между ним и обществом.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духовного изменения его речь становится пророческой и особенно сильной. Однако вместе с этим усиливается отчуждение: вместо уважения он получает насмешку, страх и изгнание.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разные мотивы усиливают главный конфликт произведения.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одиночество, истина и столкновение с людьми; остальные темы поддерживают этот основной смысл.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стихотворения М. Ю. Лермонтова «Пророк»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мотивы в стихотворении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пророка напоминает о человеке, который слышит высший голос и передает его людям. Благодаря этому стихотворение воспринимается не как обычный рассказ, а как возвышенное духовное обращение.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Пустыня, камни, огонь и голос свыше создают атмосферу испытания. Эти образы помогают почувствовать, что герой проходит трудный путь очищения и внутреннего преображения.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Библейские мотивы придают тексту торжественность и древнюю силу. Лермонтов показывает, что истина приходит не из повседневной суеты, а из духовной глубины и ответственности.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Пророк и люди: противопоставление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главное столкновение стихотворения: носитель истины и общество, которое не готово ее принять.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показывает, что духовная правота не совпадает с общественным признанием.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М. Ю. Лермонтова «Пророк»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Столкновение с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преображения герой пытается говорить правду окружающим. Но вместо понимания он встречает непонимание, холодность и жестокость.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Голос свыше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момента призвания. Герой слышит высший голос, и это сразу задает торжественный и напряженный тон.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показано внутреннее и внешнее изменение героя. Он становится носителем особой миссии и уже не может жить как прежде.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Трагический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закрепляет разрыв между пророком и обществом. Его путь заканчивается одиночеством, а не признанием или победой.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тексте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пустыни, гор и людей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как пространство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в стихотворении не просто место действия, а символ одиночества и внутренней проверки. Здесь человек остается один на один с собой, без привычной поддержки и шума толпы. Такое пространство помогает понять, что путь пророка связан с трудностью и отказом от обычной жизни.
</a:t>
            </a:r>
            <a:endParaRPr lang="en-US" sz="141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небо: образ духовной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9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небеса создают ощущение высоты, простора и особого масштаба. Эти образы поднимают героя над повседневностью и показывают, что его миссия связана не с бытом, а с духовной правдой. Поэтому речь стихотворения звучит торжественно и серьезно.
</a:t>
            </a:r>
            <a:endParaRPr lang="en-US" sz="1498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как толпа, не готовая слышать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стихотворении показаны не как отдельные личности, а как враждебная толпа. Они не хотят вникать в сказанное и отвечают страхом, насмешкой или холодом. На этом фоне природные образы кажутся свободнее и чище, чем человеческое общество.
</a:t>
            </a:r>
            <a:endParaRPr lang="en-US" sz="15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контраст между возвышенной речью героя и грубым ответом толпы.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приемы, создающие высокий стиль и усиливающие конфликт между пророком и людьми.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чтение стихотворения М. Ю. Лермонтова «Пророк»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стихотворении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 Лермонтова говорит правду не ради спора, а ради внутренней необходимости, поэтому его слова звучат честно, но почти всегда оказываются неудобными для окружающих.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 возникает не только из-за непонимания, но и из-за его духовной высоты: он видит дальше других и не может приспособиться к равнодушию толпы.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признание не всегда приходит к тому, кто говорит смело. Иногда за верность истине приходится платить отвержением, насмешкой и внутренней болью.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школьникам: стремление быть собой, не соглашаться с ложью и сохранять достоинство часто тоже ведет к ощущению, что тебя не сразу принимают.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поэта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символы помогают понять духовный смысл стихотворения и его главный конфликт.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строятся вокруг духовного испытания: герой меняется, а общество остается глухим к истине.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стихотворения М. Ю. Лермонтова «Пророк»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завершает стихотворение мыслью о высокой цене духовного дара: он приносит не славу, а тяжесть выбора, одиночество и ответственность перед правдой.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не происходит примирения: пророк не находит понимания у людей и остается отделенным от них, потому что его слово слишком прямое и требовательное.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строки подчеркивают, что истина не гарантирует признания. Напротив, тот, кто ее несет, может столкнуться с холодом, страхом и жестоким отталкиванием.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финала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резкий подъём напряжения связан с появлением реакции людей на слова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от спокойствия к трагическому отчуждению, что усиливает ощущение неизбежной драмы.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чтение стихотворения М. Ю. Лермонтова «Пророк»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стихотворения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«Пророка» с другими произведениями Лермонтова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«Парус»: одиночество как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«Парусе» герой тоже оказывается один перед миром и не находит покоя среди привычной жизни. Образ паруса помогает увидеть внутреннюю свободу, которая одновременно дарит силу и делает человека чужим для окружающих.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«Дума»: взгляд на поколение без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«Думе» Лермонтов размышляет уже не об одном герое, а о целой эпохе. Там слышится разочарование в людях, которые много чувствуют, но мало решаются, поэтому честное слово звучит особенно горько.
</a:t>
            </a:r>
            <a:endParaRPr lang="en-US" sz="1271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поэта»: правда и общественный суд
</a:t>
            </a:r>
            <a:pPr algn="l" indent="0" marL="0">
              <a:lnSpc>
                <a:spcPct val="100000"/>
              </a:lnSpc>
              <a:buNone/>
            </a:pPr>
            <a:r>
              <a:rPr lang="en-US" sz="7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«Смерти поэта» тема конфликта личности и общества становится особенно острой. Поэт предстает человеком, чья правда опасна для равнодушных и жестоких, а цена сказанного слова оказывается очень высокой.
</a:t>
            </a:r>
            <a:endParaRPr lang="en-US" sz="12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42220"/>
            <a:ext cx="428700" cy="342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24420"/>
            <a:ext cx="428700" cy="342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5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для школьного изучения
</a:t>
            </a:r>
            <a:endParaRPr lang="en-US" sz="3156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правде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понять, почему честные слова иногда вызывают сопротивление. Оно показывает, что говорить правду труднее, чем просто соглашаться с большинством.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сохраняет достоинство, хотя остается один. Для школьников это пример внутренней силы, когда человек не отказывается от своих убеждений из страха быть непонятым.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удобством и совестью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заставляет задуматься, что важнее: быть удобным для окружающих или остаться верным своим принципам. Этот вопрос понятен в школьной жизни и в отношениях в классе.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высокой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знакомит с образом поэта-пророка и учит читать символы, интонацию и библейские мотивы. Это развивает внимательное и вдумчивое чтение.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высокого стиля в стихотворении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высокого и книжного стиля создают торжественное звучание текста и подчеркивают его духовный смысл.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лексика отделяет стихотворение от быта и переводит разговор о герое в область духовной миссии.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Ю. Лермонтова «Пророк»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центральная фигура показывает, что духовная правда не всегда получает поддержку, но именно она делает человека сильным и значимым.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остается один перед людьми, и именно это подчеркивает цену верности истине.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«Пророк»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раскрывает стихотворение «Пророк»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«Пророк» показывает, как трудно нести правду и оставаться верным своему слову. Лермонтов соединяет библейские образы с размышлением о долге, одиночестве и силе духа.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2026-05-23T03:31:16Z</dcterms:created>
  <dcterms:modified xsi:type="dcterms:W3CDTF">2026-05-23T03:31:16Z</dcterms:modified>
</cp:coreProperties>
</file>