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природопользование в истории человечества
</a:t>
            </a:r>
            <a:endParaRPr lang="en-US" sz="4057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природопользования отражает взаимодействие человека и природы.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природы в историческом контексте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влияли на развитие человеческих сообществ, их хозяйственные практики и культурные особенности. Знание этих взаимосвязей помогает понять эволюцию природопользования и его последствия для экологии и общества.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в первобытном обществе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собирательство как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добывали пищу с помощью охоты на животных и собирания съедобных растений в пределах знакомых территорий. Это поддерживало природный баланс и минимизировало воздействие на экосистемы.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сезонным изменениям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Циклический образ жизни и миграции помогали освоить разные природные зоны и обеспечивали выживание. Роль мифологических представлений заключалась в регулировании отношения к природе и ее сохранению.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стоянок и примитивные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отличались простотой инфраструктуры, использовались природные материалы. Возникали начальные формы обмена и коллективной работы, что стимулировало социальное развитие.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 начало сельского хозяйства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оседлому образу жизни сопровождался началом земледелия и скотоводства, что существенно изменило способы природопользования.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орудий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примитивные мотыги и плуги, облегчающие обработку почвы и повышающие урожайность.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земледелия начали осушать болота, строить ирригационные каналы и вырубать леса, меняя естественные экосистемы.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крупных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деревни и первые социальные структуры, что способствовало компактному использованию природных ресурсов.
</a:t>
            </a:r>
            <a:endParaRPr lang="en-US" sz="10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водоснабжение и освоение земель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достижения Месопотамии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каналов и ирригационных систем обеспечивало полив земель, что увеличивало сельскохозяйственные площади и продуктивность.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и города Египта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водопроводные сооружения доставляли пресную воду в города, стимулируя их развитие и улучшая санитарные условия.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Земельное освоение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плотины и система орошения, однако происходили процессы засоления и эрозии, что ограничивало долгосрочное использование почв.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ускорилась для расширения пашен, строительства и добычи лесоматериалов, что снижало площади естественных экосистем.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расширение пахотных земель и лесопользование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Трёхпольная система повысила урожайность, но истощала почвы, требуя новых методов восстановления плодородия.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замков и городских сооружений усиливало потребности в ресурсах и изменяло окружающую среду.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дорог и торговых путей способствовало перемещению товаров и расширению землепользования.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022574"/>
            <a:ext cx="5426700" cy="16519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природопользования по эпохам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изменения в способах использования природы и влиянии человека на окружающую среду.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антропогенная нагрузка и трансформация природных систем существенно возрастали.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истории биосферы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революция: новое отношение к природным ресурсам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начало индустриализации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добычи угля и металлов обусловил промышленное производство и развитие транспорта.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расширение фабрик и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массовых фабрик увеличило загрязнения и потребление ресурсов.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выбросов в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сжигание ископаемого топлива привело к ухудшению качества воздуха.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и расширение инфраструктуры отрицательно повлияли на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урбанизация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 характеризуются быстрым ростом городских агломераций, что приводило к изменению природных ландшафтов и росту потребления энергетических и водных ресурсов.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сокращение естественных территорий вокруг городов стали проблемами, требующими новых подходов к градостроительству и экологии.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потребления природных ресурсов, 1800–2020 гг.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добычи нефти, угля и руд во многом обусловлен индустриализацией и ростом населения в XX–XXI веках.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урбанизация напрямую способствовали увеличению нагрузки на природные экосистемы и ресурсные базы.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статистические отчёты,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 стало возможным благодаря широкому внедрению минеральных удобрений, пестицидов и механизации, что обеспечило значительный рост урожайности основных культур.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ирригации и химикатов привело к постепенной деградации почв, включая засоление и эрозию, что негативно сказалось на долгосрочной плодородности земель.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сельскохозяйственного производства сопровождался загрязнением подземных вод нитратами и уменьшением биоразнообразия, что ставит вопросы о устойчивости таких технологий.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аграрного сектора в XX веке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экосистем и исчезновение видов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тропических лесов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массовая вырубка тропических лесов значительно сократила их площадь, что привело к нарушению экосистем и исчезновению многих видов животных и растений, угрожая биологическому разнообразию.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редких видов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официальным данным, с 1900 года исчезло более 60 видов млекопитающих. Этот процесс обусловлен утратой среды обитания, охотой и загрязнением окружающей среды, что вызывает глобальную тревогу среди учёных.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ареалов редких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тигра, носорога и амурского леопарда видно, как объёмы территорий их обитания стремительно сокращаются, что усложняет их сохранение и требует принятия мер по охране природы.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Аральское море практически исчезло из-за масштабного водозабора для ирригации, что вызвало экологическую катастрофу и социально-экономические проблемы региона.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кризисы: примеры и уроки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Амазонии понесли значительные потери, снижая площадь леса на 20% с 1970 года, что усугубляет климатические изменения и утрату биоразнообразия.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смог 1952 года стал примером катастрофического загрязнения воздуха, приведшим к смертям примерно четырёх тысяч человек за несколько дней.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охватила радиоактивным загрязнением территорию около 200 000 кв. км, вызвав экологические и гуманитарные последствия мирового масштаба.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природопользования и экологических проблем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интенсивного потребления ресурсов к необходимым моделям устойчивого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 труда сопровождался увеличением объёмов добычи и переработки ресурсов, что оказывает значительное давление на природные экосистемы и сырьевые запасы.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Энёргоёмкость и сырьёёмкость мирового ВВП с середины XX века почти удвоились, вызывая увеличение количества отходов и появление новых видов загрязнения, включая микропластик.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мировое сообщество сталкивается с вызовом — как сочетать экономический рост с необходимостью сохранять природные основы жизни и минимизировать экологический ущерб.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 эколого-экономические противоречия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углекислого газа в XX–XXI вв.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выросли более чем в 18 раз с 1900 по 2020 год, что тесно связано с развитием промышленности и транспорта.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энергетики и транспорта в выбросах требует ускоренного перехода на чистые технологии для сдерживания глобального потепления.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международные соглашения по охране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1992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направлен на сохранение видов и экосистем, а также на справедливое распределение генетических ресурсов, став одним из основных международных инструментов в сфере экологической политики.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1997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 по ограничению промышленных выбросов парниковых газов, которое впервые установило обязательные квоты для развитых стран на снижение выбросов.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2015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– удержание глобального прироста температуры ниже 2°C, что стимулирует страны к национальным планам по снижению выбросов и переходу к устойчивому развитию.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предполагает обеспечение экономического и социального прогресса без ущерба для природных ресурсов и возможностей будущих поколений.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включают сдержанное использование невозобновляемых ресурсов и повышение энергоэффективности на всех уровнях производства и потребления.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внимание уделяется сохранению биоразнообразия и достижению социальной и экологической справедливости как фундаменту устойчивого общества.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устойчивого развития и его принципы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Экологизация экономики и новые вызовы XXI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«зелёных»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энергетики, замкнутых производственных циклов и цифровых систем учёта ресурсов способствует снижению нагрузки на экологию.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инновационные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глобальные проблемы, такие как изменение климата, загрязнение океанов и дефицит пресной воды, требуют новых интегрированных подходов и масштабных проектов в России и 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истории показывает, что только ответственное сочетание науки, технологий и международного сотрудничества позволит достигнуть гармонии между развитием общества и сохранением природы.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и устойчивое будущее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2026-05-10T01:38:24Z</dcterms:created>
  <dcterms:modified xsi:type="dcterms:W3CDTF">2026-05-10T01:38:24Z</dcterms:modified>
</cp:coreProperties>
</file>