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Неопределённо-личные предложения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есть, а исполнитель остаётся неизвестным.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предложения и зачем они нужны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помогают коротко сообщить о действии, не называя того, кто его выполняет. Их часто слышат в разговоре, видят в новостях, объявлениях и школьных сообщениях.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односоставное предложение, в котором сообщается о действии, но подлежащее не называется. Главное здесь — само событие, а не лицо, которое его совершает.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остаётся неопределённым: его не называют по имени и не выделяют отдельно. По смыслу понятно лишь, что действие выполняет кто-то из людей.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часто звучат кратко и естественно: «Пишут письмо», «Принесли тетради», «Скоро объявят результаты». В них внимание сосредоточено на действии.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неопределённо-личное предложение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быстро сообщить факт, не называя исполнителя, когда он не важен или уже понятен из ситуации.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грамматического признака неопределённо-личных предложений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подлежащих в таком предложении нет, поэтому внимание сосредоточено только на действии
</a:t>
            </a:r>
            <a:endParaRPr lang="en-US" sz="24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сказуемого в неопределённо-личных предложениях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такие формы легко узнать по окончанию глагола и по отсутствию названного подлежащего.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форма 3-го лица множественного числа; она особенно типична для живой речи и кратких сообщений.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материалу урока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Неопределённо-личные предложения в обычной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часто используют в школьных объявлениях, сообщениях на доске, расписаниях и коротких новостях. Такая форма позволяет быстро передать важную информацию без лишних повторов и длинных объяснений.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они звучат естественно, когда исполнитель действия не известен или не имеет значения: «По радио сообщили погоду», «В библиотеке выдают книги».
</a:t>
            </a:r>
            <a:endParaRPr lang="en-US" sz="10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односоставных предложений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различаются три вида односоставных предложений по смыслу и по форме сказуемого.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предложения определяют не только по словам, но и по смыслу: важно, есть ли названный исполнитель действия.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классификация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сказуемое: именно оно показывает, что происходит в предложении. Без этого шага трудно понять, о каком действии говорится.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проверьте, есть ли подлежащее. Если его нет, предложение может относиться к неопределённо-личным, но окончательный вывод делать ещё рано.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 форму глагола: чаще всего это 3-е лицо множественного числа или прошедшее время множественного числа. Такая форма важна для распознавания.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такое предложение в тексте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обязательно прочитайте предложение целиком и проверьте смысл: иногда безличные конструкции похожи внешне, но означают совсем другое.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неопределённо-личного предложения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смыслу и форме сказуемого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475" y="2266178"/>
            <a:ext cx="211050" cy="24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8575" y="2262253"/>
            <a:ext cx="211050" cy="24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отличаются от определённо-личных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68800" y="2255827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Определённо-личные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легко понять, кто действует: говорящий или собеседник. Обычно используются формы 1-го или 2-го лица: «Иду домой», «Проверь работу».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56900" y="225189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Неопределённо-личные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действие есть, но исполнитель не назван. Чаще всего используются формы 3-го лица множественного числа или прошедшего времени множественного числа: «Читают книгу», «Проверили работу».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неопределённо-личных предложениях действие выполняет человек, но его не называют: важен сам факт действия, а не конкретное лицо, как в сообщении «В школе открыли выставку».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отличаются от безличных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устроены иначе: они передают состояние, явление природы или процесс без действующего лица, например: «Темнеет», «Холодно», «Скоро рассветёт».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спросить себя: есть ли исполнитель действия, пусть и скрытый. Если есть — предложение неопределённо-личное; если нет — безличное.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такие предложения встречаются чаще всего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конструкции помогают быстро передать сообщение, не повторяя очевидного исполнителя и не перегружая текст лишними словами.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объявления и новости: там важна краткость, точность и нейтральный тон сообщения.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типичных сфер употребления; данные условные, 2025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неопределённо-личные предложения работают в тексте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объявление без 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стенде повесили расписание, а рядом вывесили напоминание о проверочной работе. Сообщение звучит коротко и ясно: читателю важно узнать факт, а не того, кто именно его сообщил. Такой стиль удобен для школы и для быстрых объявлений.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Газетная заметка с деловым тоном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новостной ленте написали о новых правилах, а внизу добавили краткое сообщение о встрече с жителями района. Фразы без названного исполнителя делают текст сдержанным и точным. Из-за этого внимание сразу сосредоточено на событии, а не на говорящем.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и их признаки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примеров и посмотрим, как по форме сказуемого и отсутствию подлежащего определить неопределённо-личное предложение.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действие выражено явно, но исполнитель не назван. Именно сочетание формы сказуемого и отсутствия подлежащего помогает определить тип предложения.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«Неопределённо-личные предложения»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смысл, когда лицо не названо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 факте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говорится только о действии: текст становится короче и быстрее передаёт информацию. Такой способ удобен, когда главное — сам результат или событие.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исполнитель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исчезает конкретное лицо, но действие остаётся понятным из контекста. Это помогает не повторять очевидных участников и делает высказывание более нейтральным.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предложение звучит спокойно и сдержанно. Оно подходит для школьных, новостных и деловых текстов, где важны точность и краткость.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 неопределённо-личных предложений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удобнее проверять по порядку: сначала подлежащее, затем форму сказуемого, а потом смысл всего высказывания.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надёжными опорами остаются отсутствие подлежащего и нужная форма глагола; остальные признаки подтверждают вывод.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грамматических признаков темы; данные условные, 2025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9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075" y="1797831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определении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 безличными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предложение без подлежащего является неопределённо-личным. Если действие не связано с человеком, а сообщает о состоянии или явлении, это другой тип предложения.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замечают скрытого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тексте исполнитель не назван, но он легко угадывается по ситуации. Тогда важно смотреть не только на форму слова, но и на общий смысл высказывания.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 одно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сказуемого не даёт полного ответа. Чтобы не ошибиться, нужно проверить, есть ли подлежащее и как предложение работает в контексте.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Неопределённо-личные предложения в учебных текстах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 и памятках такие предложения помогают давать короткие инструкции: «Ответ запишите», «Задание выполните письменно». Они быстро направляют действие и не отвлекают лишними словами.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сообщениях эта форма особенно удобна, потому что сразу передаёт нужный шаг: прочитать, подчеркнуть, выучить. Текст становится чётким, простым и легко воспринимается.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преобразовать двусоставное предложение в неопределённо-личное
</a:t>
            </a:r>
            <a:endParaRPr lang="en-US" sz="1855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строится так, чтобы сохранить действие, но убрать название исполнителя.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неопределённо-личных предложениях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главное: в таких предложениях важно действие, а не названный исполнитель. Если нет подлежащего, а сказуемое стоит в нужной форме, предложение помогает сообщить факт кратко и точно.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2026-05-22T14:22:14Z</dcterms:created>
  <dcterms:modified xsi:type="dcterms:W3CDTF">2026-05-22T14:22:14Z</dcterms:modified>
</cp:coreProperties>
</file>