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как объём пирамиды связан с площадью основания и перпендикулярной высотой.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пирамиды: основная формула и смысл понятия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 курсе геометрии 11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объёмы пирамид считают рядом с призмой, цилиндром, конусом и шаром. Здесь важны понятия площади, перпендикуляра к плоскости и единиц измерения объёма. Пирамидальные формы встречаются в архитектуре и технике, поэтому вычисления помогают оценивать реальные конструкции.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— пространственная фигура с основанием-многоугольником, несколькими боковыми треугольными гранями и одной вершиной. Вершина находится вне плоскости основания, поэтому грани «сходятся» в одной точке.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пирамидой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может быть треугольным, четырёхугольным, пятиугольным и любым другим многоугольником. От формы основания зависит вид боковых граней, но общая идея высоты и объёма остаётся той же.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— отрезок перпендикуляра, опущенного из вершины на плоскость основания. Именно перпендикуляр задаёт расстояние между вершиной и основанием по кратчайшему пути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изображают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фиксируются вершина пирамиды, плоскость основания и высота — перпендикуляр к этой плоскости. Такая «геометрическая подсказка» помогает правильно выбрать величину, которая будет участвовать в формуле объёма.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как ключ к вычислению объёма
</a:t>
            </a:r>
            <a:endParaRPr lang="en-US" sz="2718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именно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высоту с боковым ребром или наклонной линией на грани, результат получится неверным. При неизменной площади основания увеличение высоты увеличивает объём пропорционально — связь становится прямой.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37324"/>
            <a:ext cx="4821300" cy="1510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элементы влияют на расчёт объёма и почему для него достаточно двух величин.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определяется только S и h: при одинаковых этих величинах объём одинаков для пирамид любой формы основания.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пирамиды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стереометрии (общее содержание раздела «объёмы пирамид»).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V вычисляется по формуле V = (1/3)·S·h, где S — площадь основания, а h — перпендикулярная высота.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школьной стереометрии (объёмы пирамид).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1/3 показывает, что объём пирамиды меньше объёма призмы с тем же основанием и высотой.
</a:t>
            </a:r>
            <a:endParaRPr lang="en-US" sz="12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равных S и h отношение объёмов остаётся неизменным: пирамида «занимает» ровно одну треть призмы.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 формул объёмов призмы и пирамиды: Vпр = Sh, Vпир = (1/3)Sh.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пирамиды и призмы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роль коэффициента 1/3: объём пирамиды масштабируется линейно по S и h, но всегда меньше призмы с теми же параметрами.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1/3 — не случайное число, а геометрическое свойство. Он получается из сравнения пирамиды с «родственной» призмой той же площади основания и высоты, проведённой по перпендикуляру.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формуле появляется одна треть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это обычно объясняют так: при фиксированных основании и высоте пирамида занимает ровно треть объёма соответствующей призмы. Поэтому формула не меняется даже при другом многоугольнике основания.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 прост: чтобы вычислить V любой пирамиды, нужно знать только S и h. Вид основания влияет лишь на то, как найти S, но не на коэффициент и саму структуру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объёма пирамиды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типовой задачи по стереометрии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S = 48 см², а высота пирамиды h = 9 см. Тогда V = 1/3 · 48 · 9 = 144 см³. На чертеже высота отмечается перпендикуляром к основанию.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связать рисунок и формулу: сначала берутся площадь основания и именно высота, затем выполняется подстановка. Важно, чтобы единицы измерения совпадали до 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 чертежу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правильной пирамиде вершина проектируется в центр основания, поэтому высоту проще построить и удобнее находить площадь основания. Но формула остаётся той же: V = 1/3Sh.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(теорема об объёме пирамиды)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доля отличает объём правильной пирамиды от соответствующей призмы при той же площади основания и высоте.
</a:t>
            </a:r>
            <a:endParaRPr lang="en-US" sz="12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25349"/>
            <a:ext cx="4228200" cy="1803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вычислении объёма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неточности связаны с путаницей геометрических величин, подменой формул и несоблюдением единиц измерения. Эти ошибки приводят к неверному объёму даже при правильных числах.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промахи устраняются проверкой: найдены S и именно перпендикулярная высота h, затем применён коэффициент 1/3 и единицы согласованы.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 решению задач стереометрии (типовые ошибки)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неизменном S объём меняется прямо пропорционально высоте: V = (S/3)·h, поэтому любая кратность высоты переносится на объём без дополнительных поправок.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1/3Sh (школьная стереометрия), без внешних статистических данных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объём при фиксированном основании
</a:t>
            </a:r>
            <a:endParaRPr lang="en-US" sz="242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графика проходит через начало координат, что подтверждает: рост h на k раз увеличивает V тоже в k раз при постоянной площади основания.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усечённой пирамиды есть два основания с площадями S1 и S2. Общая высота h — это перпендикуляр между плоскостями оснований, именно она участвует в формуле.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усечённой пирамиды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вычисляют по формуле V = 1/3·h·(S1 + S2 + √(S1S2)). Три слагаемых связывают вклад каждого основания и «смешанный» параметр между ними.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основание в пределе вырождается (например, S2 = 0), выражение превращается в объём полной пирамиды: V = 1/3Sh. Это показывает непрерывную связь двух случаев.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пирамиды с призмой и конусом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объёма: одна и та же «площадь-основание» умножается на высоту с коэффициентом 1/3 в задачах школьного уровня.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архитектуре и технике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 шпили: почему форма «держится» за счёт опоры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элементы часто выбирают из-за устойчивой геометрии и понятного распределения нагрузки. Когда высоту и основание можно оценить расчётом, легче планировать жёсткость опоры и объём внутреннего пространства.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моделирование: от реального предмета к числам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упаковки и макеты моделируют объём, когда нужно быстро сравнить варианты. Понимание связи между площадью основания и высотой помогает выбрать форму, оптимизировать размеры и обосновать решение вычислениями.
</a:t>
            </a:r>
            <a:endParaRPr lang="en-US" sz="101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конструкции и распределение материалов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деталях важен рациональный расход материала: геометрия помогает заранее оценить «сколько внутри» и как меняется пространство. Формула объёма превращает чертёж в инженерную оценку, а не только в рисунок.
</a:t>
            </a:r>
            <a:endParaRPr lang="en-US" sz="10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параметрах можно получить одинаковый объём: например, S=20 и h=6 дают тот же результат, что и S=30 при h=4.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(вычисления по формуле V = 1/3Sh)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числовых расчётов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 работу формулы V = 1/3Sh: объём определяет произведение S на h, а не отдельные величины по 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проверка результата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площадь основания задана в см², а высота — в см, то объём получается в см³. При переходе к метрам итоговое значение должно быть выражено в м³, иначе ответ будет неверным.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 масштаба: чем больше площадь основания S, тем больше объём при той же высоте. Если S выросла, V обязана вырасти, независимо от формы основания.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оценивают высоту: увеличение h при фиксированном S прямо увеличивает объём. При уменьшении h в k раз объём должен уменьшиться во столько же раз.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контролируют единицы в вычислениях: частая ошибка — смешивать см и м. Простая привязка всех величин к одной системе перед подстановкой снижает риск промаха.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400" y="1205475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формулы объёма пирамиды
</a:t>
            </a:r>
            <a:endParaRPr lang="en-US" sz="2595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чертежа к числам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переводить геометрический рисунок в точный числовой расчёт: находите S и перпендикулярную высоту h, затем получаете объём без «догадок».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и отделке нужно оценивать внутреннее пространство и расход материала. Объём пирамидальных элементов вычисляют по той же логике, что облегчает сравнение вариантов.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графика и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моделировании важно быстро оценивать параметры тела по заданным размерам. Связь объёма с площадью основания и высотой упрощает работу в учебных и прикладных задачах.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пространственного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объём учат видеть связь между пространственными величинами. При этом формула сохраняет смысл для разных видов оснований, что тренирует аккуратность в рассуждениях.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превращается в точный расчёт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определяется универсальной формулой V = 1/3Sh. Для решения нужны площадь основания, перпендикулярная высота и корректная работа с единицами. Так одна формула связывает разные пирамиды.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2026-05-14T04:51:47Z</dcterms:created>
  <dcterms:modified xsi:type="dcterms:W3CDTF">2026-05-14T04:51:47Z</dcterms:modified>
</cp:coreProperties>
</file>