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image" Target="../media/image-18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Грозный — первый русский царь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царь России, чья власть изменила страну.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русские земли постепенно собирались вокруг Москвы. Стране были нужны порядок, общие законы и сильная власть, чтобы защищать границы и управлять огромной территорией.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государство на пути к единству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Ивана IV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1530 год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родился в 1530 году в семье великого князя Василия III. С самого начала его жизнь была связана с княжеским дворцом и важными событиями государства.
</a:t>
            </a:r>
            <a:endParaRPr lang="en-US" sz="1285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родителей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Рано умер отец, а в 1538 году не стало и матери, Елены Глинской. Маленький Иван остался без защиты взрослых, которым мог доверять.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бояр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дворе начались споры между боярами за власть. Эти тревожные годы сделали Ивана осторожным, подозрительным и очень серьёзным мальчиком.
</a:t>
            </a:r>
            <a:endParaRPr lang="en-US" sz="131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Венчание на царство в 1547 году
</a:t>
            </a:r>
            <a:endParaRPr lang="en-US" sz="2775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титул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1547 году Иван IV первым из русских правителей стал царём. Это было не просто красивое слово, а знак особенно высокой и важной власти.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Церемония в Кремле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Торжество прошло в Москве, в Успенском соборе Кремля. Все увидели, что правитель теперь стоит выше прежних князей и правит всей страной.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знак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Венчание показало, что Русское государство становится заметнее и крепче. Для людей того времени это было событие, о котором говорили долго.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титул царя был важен
</a:t>
            </a:r>
            <a:endParaRPr lang="en-US" sz="3122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высокая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«царь» звучало торжественно и подчёркивало, что правитель обладает особой властью. Теперь он отвечал не за одну землю, а за всё государство.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титул помогал людям понимать: Русь — это не набор отдельных земель, а одно большое государство. А одно государство легче защищать и управлять им.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 сила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современников такой титул был знаком уважения к Москве и её правителю. Он будто говорил: страна выросла и больше не хочет быть маленькой.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Избранная рада и первые перемены
</a:t>
            </a:r>
            <a:endParaRPr lang="en-US" sz="2978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помощников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правления Иван IV слушал Избранную раду — круг близких советников. Вместе с ними он обсуждал важные дела и искал разумные решения.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об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 годы думали и о защите страны. Государству нужны были более надёжные военные силы, чтобы спокойно охранять свои земли.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управлении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поддержке советников стали яснее работать государственные учреждения. Это помогало правителю быстрее решать дела и не путаться в важных вопросах.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Спокойное 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часто считают самым полезным в начале правления Ивана IV. Тогда было меньше тревог и больше дел, которые помогали стране укрепляться.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1550 года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26849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свод законов
</a:t>
            </a:r>
            <a:pPr algn="ctr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1550 году появился Судебник — книга с важными правилами для всей страны. Он помог сделать законы более понятными и одинаковыми.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49055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 судах
</a:t>
            </a:r>
            <a:pPr algn="ctr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Судебник упорядочил работу судов и чиновников. Благодаря ему было легче разбираться в спорах и следить за исполнением законов.
</a:t>
            </a:r>
            <a:endParaRPr lang="en-US" sz="9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6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— новые защитники государства
</a:t>
            </a:r>
            <a:endParaRPr lang="en-US" sz="3069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Стража с огнестрельным оружием
</a:t>
            </a:r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стали первыми постоянными войсками в Русском государстве. Они служили государю, носили огнестрельное оружие и были готовы охранять город в любое время. Для людей того времени это было почти как появление новой суперкоманды, только очень серьёзной.
</a:t>
            </a:r>
            <a:endParaRPr lang="en-US" sz="1325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слободах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жили в специальных слободах, где у них были свои дома и порядок службы. Они не только защищали страну, но и помогали следить за спокойствием в городе. Их можно было узнать по форме и военной выправке.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Русское государство расширялось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 военные победы помогли укрепить власть Москвы, взять под контроль Волгу и открыть новые пути для торговли.
</a:t>
            </a:r>
            <a:endParaRPr lang="en-US" sz="14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на Казань и Астрахань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73600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1552 год — Казань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Русское государство взяло Казань. Эта победа помогла Москве стать сильнее и заметнее среди других земель.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935537" y="32983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1556 год — Астрахань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четыре года к государству присоединили Астрахань. Теперь власть Москвы стала ещё крепче на юге.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97498" y="1491775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и торговля
</a:t>
            </a:r>
            <a:pPr algn="ctr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этих побед стало легче контролировать реку Волгу. По ней шли торговые пути, поэтому стране стало удобнее торговать и передвигаться.
</a:t>
            </a:r>
            <a:endParaRPr lang="en-US" sz="98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— тяжёлое время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1565 году Иван IV выделил особую территорию и особое управление. Так появился порядок, который должен был укрепить власть царя, но на деле принёс стране тревогу и разобщение.
</a:t>
            </a:r>
            <a:endParaRPr lang="en-US" sz="176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и наказания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Опричники действовали жёстко, искали изменников и наказывали подозреваемых. Люди боялись доносов, потерь имущества и внезапных расправ, поэтому обычная жизнь стала очень тяжёлой.
</a:t>
            </a:r>
            <a:endParaRPr lang="en-US" sz="1760" dirty="0"/>
          </a:p>
        </p:txBody>
      </p:sp>
      <p:sp>
        <p:nvSpPr>
          <p:cNvPr id="12" name="Text 4"/>
          <p:cNvSpPr txBox="1"/>
          <p:nvPr/>
        </p:nvSpPr>
        <p:spPr>
          <a:xfrm>
            <a:off x="4209275" y="11868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4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Опричнина разделила государство на две части, и это осложнило управление. Вместо спокойной работы власти возникли соперничество, неуверенность и новые трудности для городов и деревень.
</a:t>
            </a:r>
            <a:endParaRPr lang="en-US" sz="1682" dirty="0"/>
          </a:p>
        </p:txBody>
      </p:sp>
      <p:sp>
        <p:nvSpPr>
          <p:cNvPr id="13" name="Text 5"/>
          <p:cNvSpPr txBox="1"/>
          <p:nvPr/>
        </p:nvSpPr>
        <p:spPr>
          <a:xfrm>
            <a:off x="4209275" y="2961325"/>
            <a:ext cx="3026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последствия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насилия и недоверия пострадали многие земли, хозяйство и люди. Историки считают опричнину одним из самых мрачных эпизодов правления Ивана IV.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и опричнина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жил торговлей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был богатым и важным городом на севере Руси. Через него проходили торговые пути, а жители привыкли к шумным рынкам, мастерским и оживлённой городской жизни. Во время опричнины этот привычный мир оказался под угрозой.
</a:t>
            </a:r>
            <a:endParaRPr lang="en-US" sz="1347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на берегах Волхова
</a:t>
            </a:r>
            <a:pPr algn="l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город пришли опричники, начались аресты, разорение и страх. Дома пустели, люди прятали имущество, а многие семьи навсегда теряли близких. Для памяти о Новгороде это стало одним из самых тяжёлых событий XVI века.
</a:t>
            </a:r>
            <a:endParaRPr lang="en-US" sz="13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Ивана называли Грозным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418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правитель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«грозный» тогда означало не только злой, но и внушающий страх, сильный и строгий. Так подчёркивали твёрдую волю Ивана IV и его умение держать власть в руках.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418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Решительные шаги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часто действовал резко и быстро, особенно когда считал, что государству угрожает опасность. Для сторонников это выглядело как сила, а для противников — как опасная жёсткость.
</a:t>
            </a:r>
            <a:endParaRPr lang="en-US" sz="1746" dirty="0"/>
          </a:p>
        </p:txBody>
      </p:sp>
      <p:sp>
        <p:nvSpPr>
          <p:cNvPr id="13" name="Text 4"/>
          <p:cNvSpPr txBox="1"/>
          <p:nvPr/>
        </p:nvSpPr>
        <p:spPr>
          <a:xfrm>
            <a:off x="3974087" y="1142376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перед властью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люди боялись неожиданных наказаний и тяжёлых решений правителя. Поэтому прозвище закрепилось не только как знак силы, но и как напоминание о его суровом характере.
</a:t>
            </a:r>
            <a:endParaRPr lang="en-US" sz="1746" dirty="0"/>
          </a:p>
        </p:txBody>
      </p:sp>
      <p:sp>
        <p:nvSpPr>
          <p:cNvPr id="14" name="Text 5"/>
          <p:cNvSpPr txBox="1"/>
          <p:nvPr/>
        </p:nvSpPr>
        <p:spPr>
          <a:xfrm>
            <a:off x="3974087" y="2903403"/>
            <a:ext cx="3252058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«Грозный» сохранилось в истории вместе с рассказами о победах и жестокости. Оно помогает понять, почему Иван IV вызывает у людей сразу уважение, тревогу и споры.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Книги, печать и культура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печатные книги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Иване IV в Москве стало развиваться книгопечатание. Книги начали появляться быстрее, а знания стало легче передавать от человека к человеку и от города к городу.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 крепости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 время в разных городах строили храмы, стены и укрепления. Такие постройки защищали людей и одновременно показывали силу и богатство государства.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Фёдоров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Фёдоров вошёл в историю как первый русский печатник. Его работа помогла сделать книги более доступными и важными для обучения, молитвы и государственной жизни.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суровые годы, жизнь страны не стояла на месте. Развивались письмо, книжное дело и каменное строительство, а Москва становилась всё более заметным центром культуры.
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 личной жизни царя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сиротство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рано потерял отца и мать, а детство прошло среди дворцовых споров. Такое начало жизни сделало его настороженным и недоверчивым к окружающим.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потерях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царь пережил смерть близких людей и тяжело переносил такие удары. Из-за этого его характер становился всё более мрачным, резким и замкнутым.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Жёсткие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5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переживания часто отражались на его поступках. Когда Иван IV чувствовал опасность или обиду, он мог принимать строгие и очень суровые решения.
</a:t>
            </a:r>
            <a:endParaRPr lang="en-US" sz="17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на Красной площади
</a:t>
            </a:r>
            <a:pPr algn="ctr" indent="0" marL="0">
              <a:lnSpc>
                <a:spcPct val="100000"/>
              </a:lnSpc>
              <a:buNone/>
            </a:pPr>
            <a:r>
              <a:rPr lang="en-US" sz="134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Собор Василия Блаженного стоит в самом центре Москвы и сразу привлекает внимание яркими куполами. Его построили после победы над Казанью, чтобы увековечить важное событие русской истории и показать торжество государства.
</a:t>
            </a:r>
            <a:endParaRPr lang="en-US" sz="1347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города и страны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людей этот собор стал почти сказочным образом Москвы. Его необычный вид легко запоминается, а сам храм напоминает о времени Ивана IV, когда победы отражались не только в книгах, но и в камне.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правления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и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жизни Иван IV часто чувствовал себя больным и уставшим. Долгие годы власти, тревог и потерь сказались на его здоровье и настроении.
</a:t>
            </a:r>
            <a:endParaRPr lang="en-US" sz="1760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Трудное управление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53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последние годы царь продолжал принимать сложные решения. Стране приходилось жить в условиях войн, напряжения и постоянной заботы о безопасности.
</a:t>
            </a:r>
            <a:endParaRPr lang="en-US" sz="1726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Большое, но уставшее государство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нём Русское государство стало шире и сильнее, чем раньше. Но вместе с успехами люди помнили страх, тяжёлые наказания и цену этих перемен.
</a:t>
            </a:r>
            <a:endParaRPr lang="en-US" sz="1612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след
</a:t>
            </a:r>
            <a:pPr algn="l" indent="0" marL="0">
              <a:lnSpc>
                <a:spcPct val="100000"/>
              </a:lnSpc>
              <a:buNone/>
            </a:pPr>
            <a:r>
              <a:rPr lang="en-US" sz="153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Ивана IV показали, что власть может приносить и победы, и страдания. Поэтому его эпоха остаётся одной из самых обсуждаемых в истории России.
</a:t>
            </a:r>
            <a:endParaRPr lang="en-US" sz="17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86499" y="4186700"/>
            <a:ext cx="502800" cy="502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06233"/>
            <a:ext cx="521700" cy="4637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изменилось при Иване IV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Русь стала царством, а власть правителя заметно усилилась. Теперь решения принимались от имени всей страны, что помогало управлять ею более единообразно.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Царская власть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более чёткие правила для судов и чиновников. Людям стало проще понимать, как устроена государственная жизнь и какие законы действуют.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законы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Стрельцы и другие служилые люди укрепили армию. Государство получило защитников, которые могли охранять города и помогать в военных походах.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войско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присоединения новых земель государство стало больше и сильнее. Расширение открыло новые пути для торговли, связи и освоения территорий.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территории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1547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этом году Иван IV стал первым русским царём.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особенно важна: с неё началась новая эпоха, когда власть правителя стала символом единого государства. Историки спорят о его наследии до сих пор.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венчании Ивана IV на царство в 1547 году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IV: сила и цена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IV Грозный изменил Русь: усилил власть, расширил государство и оставил заметный след в культуре. Но рядом с победами в его эпохе были страх, жёсткость и тяжёлые испытания.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2026-05-26T04:38:50Z</dcterms:created>
  <dcterms:modified xsi:type="dcterms:W3CDTF">2026-05-26T04:38:50Z</dcterms:modified>
</cp:coreProperties>
</file>