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summer camps! Летний лагерь и английские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Лагерь, лето и английский: учимся легко, играем весело, говорим уверенно!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лагерь: английский через знакомую тему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лагерь близок детям: здесь есть друзья, игры, еда, природа и распорядок дня. На таком материале легко учить короткие фразы и быстро связывать английские слова с реальными летними впечатлениями, а не только с учебником.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5" y="1651983"/>
            <a:ext cx="431700" cy="3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988" y="167117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144" y="1651983"/>
            <a:ext cx="431700" cy="3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23070"/>
            <a:ext cx="431700" cy="345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summer camp?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camp — это место, где дети летом отдыхают, играют и пробуют новое. Слова camp и summer сразу помогают понять тему урока и начать простые предложения.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отдыха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лагере children находятся вместе с teacher и другими взрослыми. Такие слова легко запомнить, потому что они связаны с людьми, которых ребёнок видит каждый день.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взрослые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лагеря часто связана с tent, forest и свежим воздухом. Эти слова помогают говорить о природе коротко и понятно, без длинных грамматических правил.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природе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знакомы и коротки, ребёнку легче строить первые английские предложения. Лагерь подходит для этого особенно хорошо: тема яркая, понятная и живая.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 язык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предложения звучат очень просто: It is a camp. It is in summer. We play and learn. Именно такие фразы подходят для третьего класса.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camp friends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 лагере часто появляется во время игр, песен и общих дел. Поэтому короткая фраза We play together сразу вызывает яркую картинку и звучит очень легко.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песни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лагере дети быстро знакомятся, поэтому слова friend и friends становятся очень важными. Фразы I have a friend и We are friends помогают говорить о дружбе просто и тепло.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друзья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together хорошо подходит для лагеря, потому что почти всё дети делают вместе: играют, гуляют, поют и выполняют задания. Так английские слова запоминаются почти без усилий.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веселее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team и smile помогают описать дружелюбную атмосферу лагеря. Когда дети улыбаются и помогают друг другу, новые выражения запоминаются быстрее, чем скучные правила.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улыбка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camp day in simple English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get up in the morning. В это время дети просыпаются, умываются и готовятся к новому дню. Слово morning помогает начать рассказ о лагере.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breakfast. I play games. Потом начинается самое весёлое: занятия, движение и общение. Слова breakfast и game отлично подходят для коротких предложений.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Daytime activities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lunch. I rest. После активных игр детям нужен перерыв, чтобы спокойно поесть и набраться сил. Эти слова легко связать с привычным распорядком дня.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 and rest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go to bed. Вечером день заканчивается, и дети отдыхают. Слово sleep помогает завершить рассказ о лагере коротко и понятно.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Evening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дня в лагере: от подъёма до сна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day at camp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Outdoor games and sports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run и jump легко показать движением, поэтому дети быстро их запоминают. Фразы I run fast и We jump and laugh делают урок живым и очень понятным.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Бежим и прыгаем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race и team учат работать вместе и радоваться общему результату. Когда дети соревнуются дружно, английские слова запоминаются почти как часть самой игры.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старте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ball помогает говорить о знакомых играх на улице. Предложение We play with a ball подходит для третьего класса и легко повторяется вместе с движением.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 мячом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activities in camp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 в лагере дают много коротких и ярких слов для повторения. Когда дети рисуют, поют и делают поделки, английский звучит естественно и без скуки.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творчество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sing и dance делают урок весёлым и громким в хорошем смысле. Предложение We sing a song легко повторять хором, а ритм помогает запомнить слова.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Поём и двигаемся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make помогает говорить о поделках и маленьких проектах. Фраза I make a craft короткая и понятная, а само занятие обычно очень нравится детям.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поделки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draw и color подходят для творческого дня в лагере. Фраза I draw a picture легко запоминается, потому что ребёнок сразу представляет свой рисунок.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Рисуем и раскрашиваем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88" y="1640600"/>
            <a:ext cx="372750" cy="4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788" y="1680920"/>
            <a:ext cx="431700" cy="34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213" y="164060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7900" y="330210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6975" y="3323225"/>
            <a:ext cx="431700" cy="383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tree помогает говорить о природе очень просто. В лагере деревья часто окружают детей, поэтому фраза I see a tree становится понятной и лёгкой для запоминания.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вокруг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sun и sky подходят для описания ясного летнего дня. Предложения The sun is bright и The sky is blue звучат коротко, красиво и по-летнему.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небо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bird хорошо подходит для наблюдения за природой. Фраза I see a bird помогает детям замечать окружающий мир и сразу говорить о нём по-английски.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grass и flower делают описание лагеря ярче. Они помогают строить простые фразы о месте, где дети гуляют, играют и видят летнюю природу.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 цветы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river расширяет тему природы и помогает говорить о воде вокруг лагеря. Такие слова легко связываются с отдыхом, прогулками и летней свежестью.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река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around the camp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rules at camp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stay with the group учит не отходить от класса и быть рядом со взрослыми. Фраза I stay with my class подходит для третьего класса и легко запоминается.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с группой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listen, stop и wait помогают соблюдать порядок и не спешить в опасной ситуации. Такие короткие команды легко понять, повторить и выполнить сразу.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и жди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drink water напоминает о простом и важном действии летом. Фраза I drink water помогает детям говорить о здоровье и чувствовать себя уверенно на занятиях.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 воду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wash hands очень полезны каждый день, особенно перед едой и после прогулки. Короткая фраза I wash my hands помогает говорить о правилах ухода за собой.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who help children at camp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 лагере не только следят за порядком, но и учат доброте, вежливости и аккуратности. Это расширяет словарь по теме профессий и делает урок живым и близким детям.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 adults everywhere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 вожатый помогают детям освоиться в лагере, объясняют задания и поддерживают на играх. С ними легко повторять фразы: The teacher helps us. We are safe and happy together.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and counselor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лагере рядом всегда есть доктор, который помогает при недомогании и напоминает о правилах здоровья. Дети запоминают простые слова: doctor, help, water, stop, wait.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on duty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и помощник заботятся о вкусном обеде, порядке в столовой и спокойном режиме дня. Фразы The cook makes lunch и The helper helps us звучат понятно и полезно.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 and helper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children learn in camp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 всё сам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смены дети становятся увереннее: сами убирают вещи, собираются на занятие и говорят о своих привычках по-английски. Это показывает, как лагерь помогает взрослеть.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Делюсь и помню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 и занятий ребёнок учится делиться игрушками, помнить правила и работать вместе с другими. Фразы I share my toys и We work together очень удобны для урока.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 и слушаю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дети учатся слушать взрослых, ждать своей очереди и помогать друзьям. Здесь хорошо подходят слова help, listen, wait и короткие фразы для повторения.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 вещи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учится tidу, собирать и проверять свои вещи. Простая фраза I tidy my bag помогает запомнить полезное действие и начать день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spirit and camp rules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садятся кругом и вместе поют песню. Каждый знает: we are a team, поэтому нужно слушать друг друга и говорить politely. Когда все дружные, даже простое задание становится весёлым и быстрым.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команда у костра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дети ждут очереди, не толкаются и помогают тем, кто пока не успел. Слово rule становится понятным сразу, потому что порядок делает игру честной, спокойной и действительно интересной.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 площадке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430" y="3403734"/>
            <a:ext cx="2887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take to camp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убор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или кепка защищает от солнца во время прогулок и игр. Фраза I have a hat помогает быстро назвать нужную вещь и запомнить её по картинке.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 день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Футболка и удобная обувь нужны для активных занятий и прогулок. Слова T-shirt и shoes легко повторять, потому что дети видят их каждый день и сразу понимают смысл.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 отдыха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пригодится для тихого времени, когда хочется немного отдохнуть от шума и игр. Слово book легко запоминается и удобно используется в предложении I take my book.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зубная щётка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и toothbrush помогают заботиться о здоровье в течение дня. Простые фразы I have a bottle of water и I have a toothbrush подходят для короткого повторения.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camp events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приезжают в лагерь, знакомятся и узнают, что их ждёт впереди. Opening day помогает начать смену с улыбкой, а простая лексика делает событие понятным и радостным.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и знакомство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смены дети идут на picnic, вспоминают любимые моменты и говорят farewell друзьям. Такие слова помогают закончить тему тепло, без грусти и с приятными воспоминаниями.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 и прощание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наступают самые шумные и весёлые дни: концерт, игры, песни и выступления. Фразы We have a concert и We have a party подходят для яркого рассказа о лагере.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 концерт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do on a rainy day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Craft activities спасают скучный дождливый день: дети режут, клеят и раскрашивают. Простые слова craft, color и make подходят для коротких команд и весёлого повторения.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поделки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Пазлы помогают тренировать внимание и терпение. Слово puzzle легко соединяется с фразой We do a puzzle, а результат радует весь отряд, словно маленькая победа.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пазлы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тихого часа можно читать books и рассматривать картинки. Это удобный момент для повторения слов read, book, page и для спокойного английского разговора без спешки.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книги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дождь, дети остаются inside и играют в board games. Фраза It is rainy помогает описать погоду, а игра становится спокойной и дружной.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внутри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содержанию урока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опоры темы — друзья, игры и новые слова — помогают детям легко говорить о лагере по-английски и вспоминать его с радостью.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впечатления делают лагерь особенно запоминающимся.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ребёнок постепенно привыкает к лагерю и начинает чувствовать себя уверенно.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child gets used to camp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favorite camp moments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lunch может стать любимым моментом, если рядом друзья и хорошее настроение. Простые слова my friend, lunch и happy помогают ребёнку говорить о лагере по-английски очень естественно.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с друзьями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favorite game is… — отличная фраза для рассказа о самом весёлом моменте. Дети могут назвать ball game, race или командную игру и сразу почувствовать уверенность в английской речи.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игра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walk дети видят sun, trees и слышат птиц. Фраза I like this walk помогает описать тихий и приятный момент без длинных предложений.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 солнце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отряде звучит song, почти все начинают smile. Такие слова легко связать с фразой I love this song, потому что радость в лагере видна сразу.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 улыбка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лагерь помогает детям играть, дружить, творить и учить английские слова в понятных ситуациях. Это весёлая школа жизни, где каждый день приносит новые впечатления и улыбки.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summer camps!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2026-05-29T13:41:51Z</dcterms:created>
  <dcterms:modified xsi:type="dcterms:W3CDTF">2026-05-29T13:41:51Z</dcterms:modified>
</cp:coreProperties>
</file>