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казачества в постсоветский период: основные темы и направления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возрождения, традиций и влияния казачества после распада СССР.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казачества и её значение сегодня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казачества и её значение сегодня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возникло на рубежах России и Украины в XVI-XVII веках. После распада СССР началось его активное возрождение, что важно для понимания культурного наследия и формирования национальной идентичности.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- воины и земледельцы, жившие на южных и восточных границах России и Украины, известных своей военной дисциплиной и самоуправлением.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казачьей жизни включали независимость, строгий кодекс чести, который требовал верности, честности и поддержки сообщества.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культура выражалась через уникальные обычаи, военную организацию и сильное чувство общности и патриотизма.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казаки: происхождение, образ жизни, главные ценности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казачества в постсоветской России: новые традиции и инициативы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казачьих обществ и клубов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1990-х годов по России начали появляться новые казачьи общества. Они стали центрами сохранения традиций, возрождения праздников и организации культурных мероприятий.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старинных обрядов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круг и воинские церемонии вновь стали практиковаться. Эти мероприятия объединили поколения и помогли поддержать духовные связи предков.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органов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администрации способствовали восстановлению казачьих хуторов и открытию культурных центров, что укрепило присутствие казачества в жизни регионов.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483" y="1916405"/>
            <a:ext cx="218925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46995"/>
            <a:ext cx="236400" cy="1891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традиционные обычаи: праздники, кухня, искусство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Покров день и Троица. Казачий круг – важное собрание для общины с обрядами и песнями.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блюда: наваристые щи с мясом, кулеш – густая каша из кукурузы с добавками, отражающие сельский образ жизни.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песни, танцы и исполнение на балалайке и гармони сопровождают праздники и сохраняют культурное наследие.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Папаха, черкеска и лампасы являются отличительными элементами традиционного костюма и символами принадлежности.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управление современными казачьими организациями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Организационная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объединения делятся на станицы и хутора, управляемые атаманами и советами старейшин, что обеспечивает связь с историческими обычаями.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традиций в управлении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атамана и собрания на казачьем круге остаются главным способом принятия решений и поддержания единства сообщества.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1994 году президент России официально признал казачество как уникальное общественное движение с отдельным правовым статусом.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государственные реестры, фиксирующие казачьи общества, которым предоставлены права и льготы на служение и организацию.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2005 года закрепил участие казаков в государственной службе и ответственность перед обществом.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Юридический статус казачества: государственное признание и реестры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регламентирует обязанности казаков, включая патрульную деятельность и общественную поддержку.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казачества в поддержании общественного порядка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казачества в поддержании общественного порядка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патрулируют улицы в сотрудничестве с полицией, участвуют в охране массовых мероприятий, обеспечивая безопасность и порядок.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проводят профилактические программы для молодёжи, направленные на предупреждение правонарушений и вовлечение подростков в социально полезную деятельность.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культурные центры казачества: хранители традиций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Краснодарский музей казачества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экспонирует костюмы, оружие и бытовые предметы, рассказывая историю казачества на Кубани. Здесь проходят выставки и мастер-классы по традиционным ремёслам.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Донской казачий культурный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в Ростове-на-Дону, центр предлагает экскурсии, изучение казачьей истории и участие в фестивалях, сохраняя дух и традиции донского казачества.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Выставки в Москве и Волгограде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выставки включают исторические документы и видеоматериалы, рассказывающие о жизни казаков и их культурном вкладе в развитие регионов.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казачества в образование и патриотическое воспитание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первые кадетские корпуса и общеобразовательные классы с уклоном на историческое и культурное наследие казачества.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кружки рукопашного боя, обучающие не только боевым навыкам, но и патриотическим идеалам.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общества активно участвуют в организации школьных мероприятий и патриотических акций для молодёжи.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летние лагеря и экспедиции в традиционных регионах для укрепления знаний и любви к культурному наследию казаков.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в современной массовой культуре и медиа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Воплощение традиций в искусстве и музыке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активно отражается в современной культуре через фильмы, музыкальные ансамбли и фестивали казачьей песни. Эти формы искусства помогают сохранить и передать уникальные традиции казацкого народа новым поколениям.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Презентация казачества в СМИ и моде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широко используют народные мотивы казаков в телепроектах и видеороликах. В моде появляются казачьи коллекции одежды, что способствует популяризации этнического наследия среди молодежи.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центры концентрации казаков находятся на юге России, включая Дон, Кубань и Краснодарский край. В остальных странах численность только частично сохраняется.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численность и география казачества в постсоветских странах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устойчивое преобладание казачьих сообществ в России по сравнению с другими странами СНГ. Это отражает различия в политической и культурной поддержке казачества.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казачий центр, перепись 2021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казачьи объединения развивают ремёсла и народные танцы, а также способствуют сохранению семейных традиций и поддерживают культурные инициативы.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и молодёжные объединения в современном казачестве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организации регулярно проводят спортивные мероприятия и конкурсы знаний, вовлекая подростков в активную культурную и социальную деятельность.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акции, такие как «Дни памяти предков», помогают укрепить патриотизм и вовлечь молодёжь в волонтёрские проекты и образовательные программы.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контакты казачества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казачий конгресс как платформа для обмена опытом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1997 года ежегодный конгресс собирает представителей казачества из разных стран для обсуждения культурных и социальных инициатив. Это укрепляет связи и способствует совместным проектам в области образования и традиций.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делегации на международных фестивалях и парадах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Делегации из России, Украины и Казахстана участвуют в культурных мероприятиях в Европе и США. Они демонстрируют богатство казачьей культуры и расширяют международное признание традиций.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Бюрократизация казачьих организаций затрудняет принятие решений и снижает эффективность работы внутри сообществ.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интерес молодёжи и недостаточное финансирование осложняют сохранение аутентичной культуры и борьбу с медийными стереотипами.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Политизация движения приводит к разногласиям между реестровыми казаками и общественными объединениями, создавая внутренние конфликты.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вызовы и проблемы современного казачества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73481"/>
            <a:ext cx="292200" cy="233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4186" y="2514736"/>
            <a:ext cx="270375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31231"/>
            <a:ext cx="292200" cy="2337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интеграция казачества в общественную жизнь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национальных праздниках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регулярно принимают участие в массовых шествиях и фестивалях, способствуя укреплению культурных традиций и поддерживая народные праздники.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исторических реконструкций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ежегодные мероприятия по воссозданию сражений XIX века, что помогает молодежи и гостям лучше понять историю казачества.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с местными сообществами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организации налаживают эффективное взаимодействие с властями и жителями, что способствует росту интереса и поддержке культурных инициатив.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образовательных программ и создание новых казачьих центров позволят более полно развивать культурное наследие и традиции.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казачества: направления и прогнозы развития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молодёжных инициатив будет способствовать вовлечению подростков в активную деятельность и сохранению казачьих ценностей.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международного сотрудничества укрепит связи с диаспорами и расширит возможности обмена опытом и культурными проектами.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продолжит играть важную роль в патриотическом воспитании и популяризации традиционных норм и обычаев среди населения.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1500" y="450000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за пределами России: опыт различных стран СНГ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56450" y="2383725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Украине широко распространены казацкие фестивали, такие как Сорочинская ярмарка, которые привлекают большое количество участников и зрителей. Казахстан восстанавливает казачьи курени, поддерживая традиции проживания.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6450" y="3566650"/>
            <a:ext cx="4117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Белорусские казаки проводят совместные праздники с российскими коллегами, что способствует расширению культурных связей и поддерживает сотрудничество в сфере образования и музейных экспозиций.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501500" y="448775"/>
            <a:ext cx="43725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за пределами России: опыт различных стран СНГ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демонстрирует важность передачи культурных традиций и ценностей из поколения в поколение для укрепления национальной идентичности.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и коллективная ответственность казаков служат примером сплочённости и гражданской активности в обществе.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предкам и культурный диалог способствуют сохранению разнообразия и развитию толерантности в современном мире.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и уроки из истории казачества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казачества в современном обществе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сохраняет культурное наследие и поддерживает патриотизм, становясь значимой силой в воспитании молодёжи и укреплении национального единства в странах постсоветского пространства.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2026-05-11T03:31:15Z</dcterms:created>
  <dcterms:modified xsi:type="dcterms:W3CDTF">2026-05-11T03:31:15Z</dcterms:modified>
</cp:coreProperties>
</file>