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 значение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позвоночных и основа жизни водоёмов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костные рыбы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объединяют очень разные виды — от мелких речных до крупных морских. Их успех связан с гибким строением тела, освоением разных водоёмов и способностью жить в самых разных условиях.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костных рыб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костных рыб в основном состоит из костной ткани, поэтому он прочный и одновременно достаточно лёгкий. Такое строение помогает удерживать форму тела и эффективно двигаться в воде.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 слизь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костных рыб покрыто чешуёй и слизью. Эти покровы защищают от повреждений, уменьшают трение при плавании и помогают ослаблять действие микробов и паразитов.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дышат жабрами, которые извлекают кислород из воды. Благодаря этому они могут постоянно оставаться в водной среде и не выходить на сушу.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плавательный пузырь. Он помогает удерживаться на нужной глубине, не тратя лишнюю энергию, и делает движение в толще воды более удобным.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улавливает колебания воды и движения рядом находящихся объектов. Это особенно важно при поиске пищи, уходе от опасности и ориентации в мутной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и образ жизни связаны с условиями обитания.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 отражают приспособленность к среде: от строения плавников до образа жизни и типа водоёма.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рыбах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 покровы костных рыб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Торпедовидная форма тела уменьшает сопротивление воды и помогает развивать высокую скорость. Она особенно выгодна рыбам, которые много перемещаются в толще воды или охотятся на подвижную добычу.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Сплюснутое с боков тело удобно для жизни среди растений, камней и коряг. Такая форма позволяет рыбе резко поворачивать, быстро останавливаться и ловко уходить от опасности.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дна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тело уплощено снизу, что помогает им держаться у дна. Это удобно для поиска пищи среди грунта и маскировки среди донных предметов.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защищает кожу от повреждений при движении, трении о предметы и столкновениях с другими рыбами. Она также делает тело более устойчивым к внешним воздействиям.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уменьшает сопротивление воды, поэтому плавание требует меньше усилий. Кроме того, она служит дополнительной защитой от микробов и некоторых паразитов, попадающих на поверхность тела.
</a:t>
            </a:r>
            <a:endParaRPr lang="en-US" sz="10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видовое разнообразие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обитания создают множество ниш, поэтому рыбы по-разному приспосабливаются к солёности, глубине и температуре воды.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видов связано с морской средой; пресные воды тоже очень важны, а глубоководные формы остаются редкими.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костных рыб и их роль в пищевых цепях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костные рыбы питаются мелкой рыбой и беспозвоночными. Они помогают ограничивать численность добычи и поддерживают равновесие в водных сообществах.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поедают водоросли и водные растения. Благодаря этому они участвуют в круговороте веществ и не дают растительной массе чрезмерно разрастаться.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Фильтрующие рыбы отбирают из воды планктон и мелкие организмы. Такой способ питания связывает их с самыми мелкими участниками водных пищевых цепей.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 позволяют костным рыбам занимать разные уровни пищевых цепей. Именно поэтому они соединяют между собой множество организмов в одной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жизненный цикл костных рыб и его основные этапы.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костных рыб к жизни в воде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уменьшает сопротивление воды, поэтому рыбе легче двигаться вперёд. Это важное приспособление для быстрого плавания, особенно у активных и хищных видов.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изменять направление, тормозить и удерживать устойчивое положение в воде. Без них рыба не смогла бы точно маневрировать и сохранять равновесие.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позволяет изменять глубину без лишних затрат энергии. Рыба может держаться в нужном слое воды, не погружаясь и не всплывая слишком быстро.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донных видов часто встречаются уплощённое тело, маскировочная окраска, колючки или ядовитые железы. Такие признаки помогают защищаться от врагов и скрываться в среде обитания.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сезонные перемещения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перемещаются туда, где больше пищи, подходящая температура воды и безопасные места для жизни. Такие движения могут быть связаны с сезоном или изменениями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потомства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выбрать места, где икре и молоди легче выжить. Поэтому сезонные перемещения увеличивают шансы на успешное развитие новых поколений.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Нерестовые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идут из моря в реки, чтобы отложить икру. Угри совершают обратное перемещение: для размножения они уходят из пресных вод в море.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меньше, а кто крупнее среди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костных рыб сильно различаются: одни помещаются на ладони, другие достигают нескольких метров и становятся сильными хищниками.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рыба и активнее её образ жизни, тем заметнее различия в размерах и подвижности между видами.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обобщённые сведения о размерах костных рыб.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костных рыб в природе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сдерживают рост численности планктона, беспозвоночных и мелких рыб. Благодаря этому в водоёмах не нарушается равновесие между разными группами организмов.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служат пищей для птиц, морских млекопитающих и крупных хищников. Через них энергия и питательные вещества передаются по пищевым цепям дальше.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участков 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перемещаются между разными местами обитания и переносят вещества и энергию. Так они соединяют отдельные части водной экосистемы в единую систему.
</a:t>
            </a:r>
            <a:endParaRPr lang="en-US" sz="1328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рыб резко уменьшается, страдают и другие организмы. Поэтому сохранение рыбных популяций важно для устойчивости всей водной среды.
</a:t>
            </a:r>
            <a:endParaRPr lang="en-US" sz="13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костных рыб для 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костные рыбы используются в разных сферах жизни человека и почему они важны не только как пищевой ресурс.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важны одновременно как продукт питания, сырьё, объект науки и часть досуга, поэтому их значение выходит далеко за пределы рыболовства.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 и аквакультура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Рыбное хозяйство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садках и прудах рыба растёт в условиях, где человек может следить за качеством воды и кормлением. Это помогает получать стабильный урожай и меньше зависеть от погоды и сезона.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и человек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Карп, форель, сом, лосось и тиляпия часто становятся основой аквакультуры. Такие хозяйства позволяют сохранять природные запасы, если разведение ведут аккуратно и соблюдают санитарные нормы.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необычные представители костных рыб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костные рыбы живут на больших глубинах, где почти нет света и давление очень велико. Для таких условий у них развиваются особые органы и необычный внешний вид.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Светящиеся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глубоководных рыб есть способность светиться. Это помогает им привлекать добычу, находить партнёра или сбивать с толку врагов в темноте.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 сразу узнаётся по необычному телу и почти вертикальному положению в воде. Он движется медленно, но хорошо маскируется среди водорослей.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известна очень крупным округлым телом и необычной формой плавников. Она напоминает живой диск и резко отличается от большинства других рыб.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редки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необычные виды становятся редкими из-за разрушения мест обитания, загрязнения воды и чрезмерного вылова. Сохранение таких рыб особенно зависит от охраны водоёмов.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опасности действуют вместе: загрязнённая вода ослабляет рыб, а потеря нерестилищ не даёт популяциям быстро восстановиться.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серьёзные риски связаны с ухудшением среды обитания и снижением успешного размножения, поэтому защита водоёмов особенно важна.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качественная оценка основных угроз для рыб.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рыбные ресурсы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меры охраны рыбных ресурсов и восстановления популяций.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в науке и культуре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Данио-рерио помогает учёным изучать развитие, наследственность и работу органов. Небольшая и неприхотливая рыба стала важным объектом биологических экспериментов.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часто встречаются в сказках, пословицах, символике и на гербах. Их образ понятен людям разных возрастов и легко передаёт идеи удачи, жизни и движения.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 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тела, яркая окраска и разнообразие видов делают рыб заметными героями картин, декоративных изделий и аквариумов, которые украшают дома и общественные пространства.
</a:t>
            </a:r>
            <a:endParaRPr lang="en-US" sz="14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костных рыб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обобщает строение, разнообразие, значение и меры охраны костных рыб как важной группы позвоночных 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разнообразны по строению и образу жизни, но одинаково важны для природы и человека, поэтому их сохранение зависит от бережного отношения к водоёмам.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рыбы: разнообразие, польза, ответственность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соединяют богатство форм, важную роль в природе и большую ценность для человека. Их сохранение зависит от чистой воды, разумного вылова и защиты мест обитания.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2026-06-01T10:59:14Z</dcterms:created>
  <dcterms:modified xsi:type="dcterms:W3CDTF">2026-06-01T10:59:14Z</dcterms:modified>
</cp:coreProperties>
</file>