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 Октябрьская революция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между революцией и новой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казачество оказалось между старым сословным укладом, Гражданской войной и советской перестройкой.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имперского сословия к эпохе перемен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до 1917 года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Дон, Кубань, Терек и Урал были главными центрами казачьего расселения. Здесь складывались особые военные и хозяйственные сообщества, связанные с пограничной службой и землей.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уклад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войска объединяли службу государству, жизнь в станицах и внутреннее самоуправление. Это создавало устойчивую, но не одинаковую по всем регионам социальную систему.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была важнейшей основой казачьего быта и статуса. Владение наделами и право на коллективную организацию укрепляли чувство общности и отличия от крестьянства.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накануне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казачество оставалось заметной силой империи. Оно имело военный опыт, местные элиты и влияние, достаточное, чтобы стать важным участником революционного кризиса.
</a:t>
            </a:r>
            <a:endParaRPr lang="en-US" sz="11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кризис старого порядка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вертикали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быстро ослабила привычные механизмы подчинения. Имперская вертикаль рушилась, а на местах возникал вакуум власти, особенно чувствительный для казачьих территорий.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спорными стали вопросы земли, службы и политической лояльности. Для станиц это означало не только смену власти, но и пересмотр самого образа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армии и рост местных конфликтов усилили неопределенность. Казачьи регионы оказались в ситуации, где прежние правила больше не работали, а новые еще не закрепились.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 1917–1918 годах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станицах поддерживали Советы, рассчитывая на перераспределение земли и защиту интересов бедноты. В других сохранялась приверженность прежним властям и надежда на порядок.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сильно влиял на позицию казаков. Те, кто прошел Первую мировую войну, чаще оценивали революцию через призму дисциплины, потерь и усталости от боев.
</a:t>
            </a:r>
            <a:endParaRPr lang="en-US" sz="971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играло положение станицы и имущественные интересы семьи. Где земля была острее проблемой, там сильнее ощущались страх перед переделом и недоверие к новой власти.
</a:t>
            </a:r>
            <a:endParaRPr lang="en-US" sz="908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казачьего лагеря не существовало: выбор между Советами, белыми силами и региональными властями зависел от местных обстоятельств, а не только от политических лозунгов.
</a:t>
            </a:r>
            <a:endParaRPr lang="en-US" sz="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 казачий вопрос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внутри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раскалывали станицы изнутри. Соседи и родственники могли оказаться по разные стороны фронта, что делало конфликт особенно острым и долговременным.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части участвовали и у красных, и у белых. Это усиливало жестокость войны, потому что конфликт приобретал не только политический, но и локальный характер.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исход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земли, безопасности и власти переплетался в один узел. Поэтому решение казачьей проблемы воспринималось обеими сторонами как условие победы в войне.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превратила казачий вопрос в спор о власти над территорией. Дон и Кубань стали пространством, где борьба шла не только за фронт, но и за контроль над тылом.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Непосредственные итоги революции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последовавшая война унесли множество жизней и разрушили привычные формы повседневности. Для многих семей это означало потерю родственников, имущества и привычной опоры.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за 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офицеров, чиновников и их семей покинула страну. Эмиграция стала для них способом спастись от насилия, политических преследований и неопределенности будущего.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казачьи войска были либо упразднены, либо глубоко перестроены. Старые звания, структуры и символы утратили прежнее значение, а сословная иерархия была подорвана.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иерархии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прежним порядком затронул и локальную власть в станицах. Многие традиционные механизмы самоуправления перестали действовать в прежнем виде.
</a:t>
            </a:r>
            <a:endParaRPr lang="en-US" sz="11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1918–1920: контроль и давление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Гражданской войны власть стремилась контролировать казачьи районы, ограничивать старые элиты и опираться на военную и административную дисциплину.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1920-х: частичное включение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1920-х политика стала более прагматичной: часть казаков вовлекали в советские институты, хозяйство и местное управление.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1920-х: интеграция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десятилетия казачество уже рассматривали не как единый враг, а как разнообразную группу, которую нужно интегрировать в советское общество.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советской власти в отношении казачества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Словарь: расказачивание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 означало не один указ, а совокупность мер против старой казачьей верхушки, ее военной организации и символического влияния в станицах.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связывали с борьбой против антисоветских сил, поскольку казачьи регионы считались потенциально опасными в условиях Гражданской войны и послевоенного контроля.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привилегии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происходил земельный передел и демонтаж сословных привилегий. Советская власть стремилась изменить не только власть, но и социальную структуру региона.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термин закрепился за жесткой политикой, которая подрывала прежнюю казачью автономию и превращала ее в объект государственного регулирования.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жизни в казачьих регионах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изменения в управлении, землепользовании и социальной структуре казачьих районов в 1920-е годы.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1929 году нэп был свёрнут, и началась массовая перестройка сельского хозяйства, затронувшая станицы и хуторы.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рубежом, после которого хозяйственная жизнь казачьих регионов была резко перестроена.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СССР: коллективизация и свёртывание нэпа (1929 год)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память о казаках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пропаганде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пропаганде казаки нередко представлялись как пережиток дореволюционного мира, связанный с неравенством и военной службой, но одновременно — как возможные советские труженики и защитники страны.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рассказы, песни, говоры и память о станице помогали сохранять преемственность даже тогда, когда государство меняло административные границы и хозяйственный уклад казачьих районов.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как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станицей и городом оставалось заметным: в деревенской среде дольше держались местные нормы поведения, коллективные привычки и уважение к старшим, которое поддерживало общинную идентичность.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эмиграция после Гражданской войны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эмиграции казаки создавали землячества, кассы взаимопомощи, ветеранские объединения и церковные приходы, чтобы поддерживать семьи, хранить связи между выходцами из разных войск и не терять чувство общности.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Белого движения многие казачьи семьи оказались в Турции и на Балканах; другие через лагеря и переселения добрались до Франции и Германии, где начали жизнь заново.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эмиграции казаки создавали землячества, кассы взаимопомощи, ветеранские объединения и церковные приходы, чтобы поддерживать семьи, хранить связи между выходцами из разных войск и не терять чувство общности.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рубежом сохранялись память о Гражданской войне, культ старой службы и представление о потерянной Родине; эти темы передавались в прессе, на собраниях и в личных воспоминаниях.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в образе белой диаспоры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мемуары и публичные выступления подчёркивали не только боевые качества казаков, но и их роль хранителей порядка, традиции и православной культуры, противопоставленной революционному слому.
</a:t>
            </a:r>
            <a:endParaRPr lang="en-US" sz="798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Антибольшевистский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европейских наблюдателей казаки часто означали прежде всего антибольшевизм и военный опыт, поэтому их образ использовался в политических дискуссиях о будущей России и безопасности региона.
</a:t>
            </a:r>
            <a:endParaRPr lang="en-US" sz="798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 Европе усиливались страхи перед нестабильностью на востоке континента, и казачий образ иногда связывали с возможной военной силой, способной снова вмешаться в международные конфликты.
</a:t>
            </a:r>
            <a:endParaRPr lang="en-US" sz="798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утраченной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белой эмиграции казак стал удобным символом: он олицетворял верность присяге, воинскую дисциплину и связь с исчезнувшей имперской Россией, которую эмигранты стремились сохранить в памяти.
</a:t>
            </a:r>
            <a:endParaRPr lang="en-US" sz="7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 Европа в межвоенный период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после слома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пресса и политические круги видели в СССР государство, возникшее из революции и гражданской войны, где ломка старых сословий сопровождалась быстрым социальным экспериментом.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как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вопрос был частью этого общего впечатления: он показывал, как советская власть решала судьбу бывших служилых групп и перестраивала отношения между государством и деревней.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наблюдателей СССР выглядел лабораторией радикальных перемен, где традиционные формы жизни вытеснялись новыми институтами, а политическая лояльность ставилась выше наследственного статуса.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советской страны в Европе формировался не только через индустриализацию и идеологию, но и через судьбы конкретных сообществ, включая казаков.
</a:t>
            </a:r>
            <a:endParaRPr lang="en-US" sz="9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новый этап мобилизации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государство усиливало централизованное управление, опираясь на массовые кампании, дисциплину и контроль над населением, что сокращало пространство локальной самостоятельности.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Стирание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сословные различия утратили официальный смысл, а казачья принадлежность всё чаще рассматривалась не как особый статус, а как часть общей советской биографии.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традиции не исчезли полностью: их переосмысливали как пригодный ресурс для воспитания дисциплины, готовности к службе и патриотической лояльности к СССР.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казачий опыт включался в новую политическую рамку, где память о прошлом подчинялась задачам государства и мобилизационной культуре предвоенного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321953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 казачьи территории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коллективизация меняла казачьи районы и уменьшала самостоятельность станиц.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землю и хозяйство ускорило включение казачьих территорий в советскую систему и ослабило прежние формы общинной жизни.
</a:t>
            </a:r>
            <a:endParaRPr lang="en-US" sz="114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коллективизации в СССР; региональная история Дона и Кубани
</a:t>
            </a:r>
            <a:endParaRPr lang="en-US" sz="84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 армия накануне войны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Конница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войны конница утратила прежнюю роль, но казачьи традиции сохранялись как часть военной памяти и могли использоваться для воспитания выносливости, строевой дисциплины и чувства долга.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Отдельных казаков привлекали в армию и пограничные структуры, однако их служба проходила уже в рамках единых уставов, штатного расписания и централизованного командования.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стремилось не к восстановлению старых войск, а к подчинению казачьего опыта общим задачам обороны, что меняло само содержание традиции.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предвоенные годы казак всё чаще представлялся как советский воин, для которого важны не сословное происхождение, а верность государству и готовность защищать страну.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530128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и русской эмиграции между мировыми войнами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разных пути казачества после революции: внутри СССР и в эмиграции.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казачество было подчинено советским институтам, а за рубежом стало носителем памяти о потерянном мире; травма революции объединяла оба опыта.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 эмиграция: сравнение траекторий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после 1917 года показывает, как революция меняет не только власть, но и повседневную жизнь, память и идентичность. Именно поэтому этот сюжет важен и сегодня.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Казачество: опыт слома и сохранения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2026-07-26T08:04:02Z</dcterms:created>
  <dcterms:modified xsi:type="dcterms:W3CDTF">2026-07-26T08:04:02Z</dcterms:modified>
</cp:coreProperties>
</file>