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лирика изменила язык русской поэзии на рубеже веков.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конца XIX века и французские лирики 1860–1880-х годов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реализма к новому художественному языку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литература всё заметнее смещается от изображения внешней действительности к исследованию скрытых смыслов, внутреннего состояния человека и звучания самого слова. Именно в этой атмосфере французская поэзия становится ориентиром для русских авторов.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Бодлер показал, что поэзия может говорить о красоте и распаде одновременно, не сглаживая противоречия между идеалом и жизненной реальностью.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«Цветах зла» особенно важны мотивы большого города, скуки, одиночества в толпе, греха и внутренней раздвоенности личности.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Бодлер: поэт городской современности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лирики его творчество стало примером напряжённого стиха, трагического взгляда на современность и интереса к кризису сознания.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Бодлер и образ современного города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 художественное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Бодлера город не служит фоном, а становится действующим образом. Шум улиц, вечерний свет и толпа создают ощущение красоты, тревоги и отчуждения.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фланёра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Фланёр наблюдает город со стороны и одновременно внутри него. Через такого героя Бодлер передаёт движение жизни, случайные встречи и одиночество среди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Бодлера, Верлена и Рембо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количество, а различие художественных доминант у трёх поэтов.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Бодлер, Верлен и Рембо по-разному обновили лирику: через город, музыку стиха и поэтический эксперимент.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раздела о трёх поэтах.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Верлен: поэзия музыки и полутонов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стремился к музыкальности стиха: для него важны не столько события, сколько интонация, ритм, мягкое звучание и общее настроение.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русских символистов Верлен стал образцом того, как стих может передавать душевное состояние не только словами, но и звуком.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«Романсах без слов» смысл часто передаётся намёком. Недосказанность и тонкие переходы чувства создают эффект лирики полутонов.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619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поэтики Бодлера, Верлена и Рембо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темы, приёмы и значение трёх французских поэтов для русской литературы.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поэта представляют разные пути обновления лирики: трагический, музыкальный и экспериментальный.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и общепринятая литературоведческая характеристика авторов.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Верлен и «проклятые поэты»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Верлена относят к «проклятым поэтам»: так называли авторов, чья творческая судьба сопровождалась внутренним разладом, одиночеством и непониманием со стороны современников.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усиливает восприятие поэта как человека, живущего на границе вдохновения и страдания; для символистов он стал важной частью легенды о художнике.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Рембо рано вошёл в литературу и очень быстро расширил представление о том, что может быть стихотворением: его тексты ломают привычную логику и композицию.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Артюр Рембо: поэт разрыва и открытия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поэзии Рембо стал символом художественной смелости: его воспринимали как поэта, который открыл новые возможности формы и восприятия.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«Пьяном корабле» и «Озарениях» мир показан как поток необычных видений, где образы соединяются свободно, иногда почти неожиданно для читателя.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французская поэзия изменила русскую литературу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влияния французской лирики 1860–1880-х годов на русскую поэзию конца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Брюсов воспринимал французскую поэзию как школу формы: его интересовали строгая композиция, точность слова и интеллектуальная дисциплина, заметные в раннем символистском эксперименте.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развивал иной путь — стих как звучание и движение. От Верлена и Рембо он унаследовал внимание к музыкальности, цвету, ритмическим переливам и эмоциональной текучести.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конца XIX века и французские влияния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Александр Блок соединяет символ, тайну и исповедальную интонацию, переводя французские открытия в более философский и духовный план русской поэзии рубежа веков.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Сологуб сближает русскую лирику с бодлеровской темой двойственности: в его стихах усиливаются тревога, туманность, мотивы внутреннего разлада и мрачной красоты повседневности.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различающиеся черты французских лириков и русских символистов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общие художественные приоритеты, а не точное равенство методов: русские авторы чаще усиливают философскую и религиозную перспективу образа.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влияние велико, но русская поэзия не копирует французскую, а перерабатывает её в собственную систему символов и смыслов.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Бодлера, Верлена, Рембо и русских символистов по литературоведческим характеристикам; дата не требуется.
</a:t>
            </a:r>
            <a:endParaRPr lang="en-US" sz="11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синестезии в новой лирике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сумеречном городе звук шагов, шорох листвы и далёкий колокольный звон начинают восприниматься как единая музыкальная картина. Такое сближение слуха и зрения создаёт ощущение зыбкости и тайны, характерное для символистской лирики.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который слышится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может одновременно напоминать о дороге, выборе и судьбе. Именно поэтому символ не сводится к одному толкованию: он удерживает несколько смыслов сразу и заставляет читателя соотносить впечатление со скрытым содержанием.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который не раскрывается до конца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туман, золотой свет фонаря или чёрная линия крыши передают не только пейзаж, но и состояние души. Цвет в этой поэтике перестаёт быть описанием предмета и становится знаком тревоги, надежды или внутренней тишины.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настроение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избранник и изгой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Бодлера, Верлена и Рембо поэт отделён от повседневности: он видит мир острее других, но именно эта острота делает его одиноким и внутренне уязвимым.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становится не украшением культуры, а её совестью и испытателем новых форм: он рискует быть непонятым, чтобы открыть для языка новые возможности и глубины.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лирике конца XIX века этот образ особенно важен, потому что он оправдывает право на сложный, неочевидный стих и на личную ответственность художника за слово.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наследует романтическую традицию избранности, однако в модернистской поэзии она приобретает более драматический смысл: вдохновение соседствует со страданием, а свобода — с отчуждением.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литературное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и тексты показывают, как менялась французская лирика и почему именно она оказалась значимой для русских символистов.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книги задали разные модели новой лирики: трагическую, музыкальную и экспериментальную, которые особенно заинтересовали русских символистов.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Ш. Бодлера, П. Верлена и А. Рембо; литературоведческая традиция конца XIX века.
</a:t>
            </a:r>
            <a:endParaRPr lang="en-US" sz="13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переводы и литературная среда 1890-х годов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стихи входили в русское чтение через журналы и альманахи, где перевод становился первым знакомством с новой поэтикой и интонацией.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публикация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 1890-х годов активно спорили о модерне, свободе формы и роли символа, превращая поэзию в предмет живого эстетического выбора.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обсуждения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среда создала почву для русского символизма: поэты получили возможность выйти за пределы реалистической нормы и искать новые способы выражения.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символизма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передавали не только смысл, но и ритм, строфику, звукопись, помогая русскому стиху воспринимать более сложные художественные формы.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как освоение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реализма к символизму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изменение художественных задач привело к появлению символизма в русской и европейской литературе.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публикаций и влияний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последовательность книг, но и рост их воздействия: от отдельных новаторских текстов к широкому влиянию на русскую поэзию.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французские открытия становятся частью русской литературной практики и помогают сформировать символистскую поэтику.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датам публикации произведений Бодлера, Верлена и Рембо и периоду русского символизма; историко-литературные данные.
</a:t>
            </a:r>
            <a:endParaRPr lang="en-US" sz="11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Бодлер, Верлен и Рембо расширили само представление о том, чем может быть стихотворение: не только рассказом, но и тонкой фиксацией настроения, звука, цвета и внутреннего конфликта.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конца XIX века увидели в этой лирике способ говорить о мире сложнее и глубже, чем позволяла привычная реалистическая поэтика, — через символ, намёк и многозначность.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французские лирики оказались важны для России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французские авторы стали для России не образцом для подражания, а источником обновления языка, образов и роли поэта в культуре.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Бодлер, Верлен и Рембо показали три пути к новой поэзии, а русские символисты превратили эти открытия в собственную художественную систему, изменив язык, темы и образ поэта.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лирика как школа обновления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2026-05-23T13:24:50Z</dcterms:created>
  <dcterms:modified xsi:type="dcterms:W3CDTF">2026-05-23T13:24:50Z</dcterms:modified>
</cp:coreProperties>
</file>