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липиды важны для борьбы за существование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помогают клеткам выживать, сохранять границы, энергию и устойчивость.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 — это не только жиры, а целый класс веществ с разными задачами: они строят мембраны, запасают энергию, защищают от потерь воды и участвуют в регуляции жизни.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Липиды: от «жиров» к основам жизни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липиды решают в живых системах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образуют основу клеточных мембран. Благодаря им клетка сохраняет внутреннюю среду, отделяет себя от внешнего мира и контролирует, что входит и выходит.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границы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Запасные липиды дают организму долгую поддержку в периоды нехватки пищи. Они особенно важны для голодания, миграций, зимовки и других стрессовых ситуаций.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про запас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Восковые и жировые покрытия уменьшают испарение воды и защищают ткани от повреждений. Это помогает выживать на суше, в холоде и при перепадах среды.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среды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липиды работают как гормоны и сигнальные молекулы. Они помогают клеткам быстро перестраивать обмен веществ, рост и реакции на угрозу.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и регуляция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9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липидов и их место в организме
</a:t>
            </a:r>
            <a:endParaRPr lang="en-US" sz="2695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Триглицериды — главный запасной материал организма. В их молекулах энергия хранится компактно, поэтому они особенно важны для длительного выживания без пищи.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Триглицериды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Воски формируют защитные покрытия на листьях, плодах, коже, шерсти и перьях. Они уменьшают потерю воды и повышают устойчивость к внешним воздействиям.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образуют основу клеточных мембран. Их строение позволяет создавать устойчивый барьер, который одновременно отделяет клетку и обеспечивает обмен веществ.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Стероиды выполняют регуляторные функции: одни входят в состав мембран, другие действуют как гормоны и сигнальные молекулы, влияя на работу клеток.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как липидный барьер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отделяет содержимое клетки от внешней среды. Без такого барьера клетка не смогла бы поддерживать собственный состав и защищаться от неблагоприятных изменений.
</a:t>
            </a:r>
            <a:endParaRPr lang="en-US" sz="673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клетки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не просто преграда, а активная система. Она участвует в передаче сигналов, распознавании и работе белков, которые управляют жизнью клетки.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поверхность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Липидный слой сохраняет целостность клетки при колебаниях температуры, влажности и химического состава среды. Именно поэтому мембрана важна для выживания в стрессовых условиях.
</a:t>
            </a:r>
            <a:endParaRPr lang="en-US" sz="673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среде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мембрану проходят только нужные вещества. Это делает обмен избирательным: клетка получает питание, но не теряет контроль над внутренними процессами.
</a:t>
            </a:r>
            <a:endParaRPr lang="en-US" sz="673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Избирательный обмен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мембраны бывают разными по текучести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располагаются в два слоя: гидрофильные «головки» обращены к воде, а гидрофобные «хвосты» спрятаны внутрь. Такая организация создаёт устойчивую основу мембраны.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слой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работает как регулятор: при холоде он препятствует чрезмерному уплотнению мембраны, а при жаре ограничивает её излишнюю подвижность.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холестерина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мембрана слишком жёсткая, обмен веществ замедляется; если слишком подвижная, она теряет стабильность. Поэтому клетке нужен точный баланс текучести.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баланс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текучесть помогает клеткам приспосабливаться к условиям среды. Это особенно важно для тканей, которые постоянно испытывают перепады температуры и нагрузки.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мембраны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Изменяя состав липидов мембраны, организмы сохраняют её рабочее состояние даже при резких изменениях среды.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суровее условия, тем чаще мембраны содержат больше ненасыщенных липидов для сохранения текучести.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учебным материалам о гомеовязкости мембран и адаптации к температуре и солёности.
</a:t>
            </a:r>
            <a:endParaRPr lang="en-US" sz="76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1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борьбы № 1: приспособление к температуре и солёности
</a:t>
            </a:r>
            <a:endParaRPr lang="en-US" sz="21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борьбы № 2: защита от потерь и повреждений
</a:t>
            </a:r>
            <a:endParaRPr lang="en-US" sz="2547" dirty="0"/>
          </a:p>
        </p:txBody>
      </p:sp>
      <p:sp>
        <p:nvSpPr>
          <p:cNvPr id="11" name="Text 2"/>
          <p:cNvSpPr txBox="1"/>
          <p:nvPr/>
        </p:nvSpPr>
        <p:spPr>
          <a:xfrm>
            <a:off x="4850435" y="164693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Восковой слой на поверхности листьев и плодов уменьшает испарение воды и защищает ткани от перегрева, механических повреждений и химического воздействия.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85043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покровы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4850435" y="362798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Кутикула, шерсть, перья и кожа работают как внешняя линия защиты. Чем надёжнее такое покрытие, тем выше шанс сохранить нормальные условия для клеток.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50435" y="3430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защита
</a:t>
            </a:r>
            <a:endParaRPr lang="en-US" sz="1084" dirty="0"/>
          </a:p>
        </p:txBody>
      </p:sp>
      <p:sp>
        <p:nvSpPr>
          <p:cNvPr id="15" name="Text 6"/>
          <p:cNvSpPr txBox="1"/>
          <p:nvPr/>
        </p:nvSpPr>
        <p:spPr>
          <a:xfrm>
            <a:off x="4850435" y="2637462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липидные покрытия помогают удерживать тепло и влагу. Особенно заметна их роль у видов, живущих в холоде, ветре или сухом воздухе.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850435" y="2440037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барьеры
</a:t>
            </a:r>
            <a:endParaRPr lang="en-US" sz="10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0493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504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600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липидов и защита от окислительного стресса
</a:t>
            </a:r>
            <a:endParaRPr lang="en-US" sz="2373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легко повреждаются свободными радикалами, особенно в мембранах. Если окисление выходит из-под контроля, нарушается работа клеток и ухудшается целостность барьера.
</a:t>
            </a:r>
            <a:endParaRPr lang="en-US" sz="1364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Окислительное повреждение
</a:t>
            </a:r>
            <a:endParaRPr lang="en-US" sz="1449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мембранной целостности важно для жизни всего организма. Чем лучше клетка контролирует окислительный стресс, тем выше её устойчивость к нагрузкам и старению.
</a:t>
            </a:r>
            <a:endParaRPr lang="en-US" sz="1332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работоспособности
</a:t>
            </a:r>
            <a:endParaRPr lang="en-US" sz="1449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Антиоксидантные системы снижают разрушение липидов и защищают мембраны от цепных реакций. Это помогает клеткам переживать стресс, воспаление и неблагоприятные условия.
</a:t>
            </a:r>
            <a:endParaRPr lang="en-US" sz="1321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Антиоксидантная защита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делает жир самым выгодным долговременным запасом энергии для голода, миграций и зимовки.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ккал/г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столько энергии в среднем дают жиры на грамм.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ценность жиров: 9 ккал/г; углеводов и белков — около 4 ккал/г.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 сохраняет энергию компактно и позволяет пережить периоды, когда пища недоступна, а затраты на движение и обогрев остаются высокими.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удельной энергии жиры заметно выгоднее: они дают больше «запаса хода» при меньшей массе и почти не требуют воды.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 энергетической ценности макронутриентов: 9 ккал/г для жиров, 4 ккал/г для углеводов и белков.
</a:t>
            </a:r>
            <a:endParaRPr lang="en-US" sz="76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борьбы № 3: переживание голода и сезонности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и рост клеток требуют постоянного синтеза мембран, поэтому липиды становятся обязательным строительным ресурсом для восстановления тканей.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слоя образуют основу каждой клеточной мембраны.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строение клеточной мембраны и роль фосфолипидного бислоя.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8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как сигнальные молекулы и площадка связи
</a:t>
            </a:r>
            <a:endParaRPr lang="en-US" sz="2587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475125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фосфолипидов работают как быстрые посредники: они передают сигнал об угрозе и запускают перестройку обмена веществ, не дожидаясь долгих изменений на уровне белков.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179550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сигнал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2611237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содержит белки-рецепторы и липидную среду, которая влияет на их работу. От состава липидов зависит, насколько легко клетка «считывает» внешние воздействия.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315662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Площадка рецепторов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3747349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стрессе клетка может менять набор липидов и тем самым переключать активность генов, проницаемость мембраны и поведение целых клеточных систем.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451774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ответа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клеточный ответ на инфекцию, пересыхание, повреждение или другое неблагоприятное воздействие.
</a:t>
            </a:r>
            <a:endParaRPr lang="en-US" sz="1016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быстро включает защиту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4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в иммунной защите и антимикробных барьерах
</a:t>
            </a:r>
            <a:endParaRPr lang="en-US" sz="2444" dirty="0"/>
          </a:p>
        </p:txBody>
      </p:sp>
      <p:sp>
        <p:nvSpPr>
          <p:cNvPr id="12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02625" y="142860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Липидный слой кожи и слизистых создаёт физический барьер, через который микробам труднее проникнуть в ткани и вызвать повреждение.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802625" y="124290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покровов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02625" y="385415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Липидные соединения могут создавать неблагоприятные условия для микробов, нарушая их рост или препятствуя размножению на поверхности хозяина.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802625" y="366845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Антимикробный эффект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02625" y="3045633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ряда организмов липидные молекулы участвуют в распознавании чужеродных структур и помогают отличать собственные клетки от потенциально опасных.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802625" y="2859933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чужого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02625" y="2237117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Воски и жирные компоненты наружных оболочек уменьшают высыхание и одновременно ограничивают прикрепление некоторых бактерий и грибов.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802625" y="2051417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среда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кого: липиды в гонке хозяина и патогена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способны изменять липидный состав оболочки, чтобы стать менее заметными для иммунной системы и лучше выдерживать условия внутри организма-хозяина.
</a:t>
            </a:r>
            <a:endParaRPr lang="en-US" sz="673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Уклонение патогена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постоянная «гонка вооружений», где выигрыш одной стороны становится стимулом для новой адаптации другой стороны.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гонка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изменения в липидных структурах могут повлиять на прикрепление микробов, проникновение в ткани и скорость их размножения.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уязвимости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Хозяин отвечает перестройкой мембран и сигнальных липидов, усиливая распознавание опасных клеток и повышая эффективность защитной реакции.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хозяина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6488" y="3192364"/>
            <a:ext cx="283500" cy="37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1542" y="3192364"/>
            <a:ext cx="378000" cy="37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80390" y="1610108"/>
            <a:ext cx="378000" cy="37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и размножение: стартовые ресурсы для потомства
</a:t>
            </a:r>
            <a:endParaRPr lang="en-US" sz="2307" dirty="0"/>
          </a:p>
        </p:txBody>
      </p:sp>
      <p:sp>
        <p:nvSpPr>
          <p:cNvPr id="12" name="Text 1"/>
          <p:cNvSpPr txBox="1"/>
          <p:nvPr/>
        </p:nvSpPr>
        <p:spPr>
          <a:xfrm>
            <a:off x="1219237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Желток снабжает зародыш энергией и строительными веществами, позволяя ему развиваться до момента, когда питание станет доступным извне.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676399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 яйце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41541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помогают пережить самый уязвимый период жизни, потому что одновременно дают энергию, материал для мембран и запас воды, связанной в тканях.
</a:t>
            </a:r>
            <a:endParaRPr lang="en-US" sz="1092" dirty="0"/>
          </a:p>
        </p:txBody>
      </p:sp>
      <p:sp>
        <p:nvSpPr>
          <p:cNvPr id="15" name="Text 4"/>
          <p:cNvSpPr txBox="1"/>
          <p:nvPr/>
        </p:nvSpPr>
        <p:spPr>
          <a:xfrm>
            <a:off x="5398703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Шанс на выживание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3080389" y="2026694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депо поддерживают рост после рождения или вылупления, когда молодому организму особенно трудно компенсировать дефицит питания.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537551" y="1610108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Стартовый резерв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пищевых цепях большая часть энергии теряется при переходе от одного звена к другому, поэтому липидные запасы особенно важны как концентрированный резерв.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энергии по уровням показывает, почему накопление липидов в биомассе делает виды важным источником питания для хищников.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экологического правила передачи энергии между трофическими уровнями, основанное на приближённой 10%-й передаче.
</a:t>
            </a:r>
            <a:endParaRPr lang="en-US" sz="76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3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в экосистемах: энергия между трофическими уровнями
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462" y="1647777"/>
            <a:ext cx="4276012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функций липидов с формами борьбы за существование показывает, что молекулярные свойства напрямую определяют устойчивость организма и успех размножения.
</a:t>
            </a:r>
            <a:endParaRPr lang="en-US" sz="1349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класс веществ участвует в разных уровнях выживания: от защиты клетки до сохранения потомства и передачи энергии в экосистемах.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школьного курса биологии о функциях липидов и их роли в живых системах.
</a:t>
            </a:r>
            <a:endParaRPr lang="en-US" sz="76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липида — форма борьбы — пример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3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 — тихая основа выживания
</a:t>
            </a:r>
            <a:endParaRPr lang="en-US" sz="3034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связывают клеточный уровень с судьбой организма: они строят мембраны, защищают от среды, хранят энергию и помогают передавать жизнь следующему поколению.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2026-07-26T04:16:02Z</dcterms:created>
  <dcterms:modified xsi:type="dcterms:W3CDTF">2026-07-26T04:16:02Z</dcterms:modified>
</cp:coreProperties>
</file>