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 прокариоты: ключевые различия в строении и функциях клеток.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различий между клетками эукариот и прокариот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клеточной структуры началось в XIX веке с клеточной теории Шлейдена и Шванна. В XX веке учёные ввели понятия «прокариоты» и «эукариоты», что помогло раскрыть тайны эволюции и разнообразия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клеток: от теории к открытиям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одноклеточные организмы, у которых отсутствует оформленное ядро. Их ДНК сосредоточена в нуклеоиде — области в цитоплазме без мембранных границ.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структура без ядра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прокариотам относятся бактерии и археи, живущие в различных средах. Размер их клеток обычно от 0,5 до 5 микрометров, при этом отсутствуют сложные внутренние мембранные структуры.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форма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прокариоты? Основные черты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ядром, окружённым ядерной оболочкой, в котором хранится ДНК. Это обеспечивает защиту генетической информации и контролирует клеточные процессы.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оформленного ядра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эукариотических клетках присутствуют митохондрии, эндоплазматическая сеть, аппарат Гольджи и другие органеллы, которые обеспечивают сложные функции клеток и большую организацию.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органелл и сложность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эукариотических клеток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619487"/>
            <a:ext cx="5955300" cy="1488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7 класс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прокариот и эукариот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клеток у прокариот и эукариот показывает, что эукариоты значительно крупнее из-за наличия органелл и сложной внутренней структуры.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размер эукариот связан с их сложной организацией и наличием множества органелл.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прокариотической клетки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Отделяет клетку от окружающей среды, регулируя обмен веществ и обеспечивая защиту.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оболочка, поддерживающая форму клетки и защищающая от внешних воздействий.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70S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структуры, участвующие в синтезе белка внутри клетки.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Флагеллы и пили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Строения для движения и передачи генетического материала между клетками.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 с ДНК, защищённого ядерной оболочкой, что обеспечивает контроль над генетической информацией.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выработку энергии для клеточных процессов.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 участвуют в синтезе и транспортировке веществ внутри клетки.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грибы имеют клеточную стенку, животные — только наружную мембрану, без стенки.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эукариотической клетки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клетки хранится основная часть ДНК, отделённая ядерной оболочкой, что помогает контролировать процессы жизнедеятельности.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прокариотах генетическая информация свободно располагается в нуклеоиде, что упрощает, но снижает защиту ДНК.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ядро — отличительная черта эукариот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содержат линейные молекулы ДНК, связанные с гистоновыми белками и упакованные в хромосомы.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упаковывание повышает уровень организации и контроля над генетической информацией у эукариот.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имеют одну кольцевую молекулу ДНК в нуклеоиде без гистонов и дополнительные плазмиды.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генетического материала у прокариот и эукариот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учебник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органеллы в прокариотах и эукариотах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наличия ключевых органелл показывает большую сложность эукариотических клеток.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Органеллы, присущие эукариотам, обеспечивают их функциональное разнообразие и сложность.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органеллы у эукариот обеспечивают разнообразие функций. Прокариоты же обходятся без них, что ограничивает размер и функциональность.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мембранных органелл напрямую связано с повышением функциональной сложности и размером клетки эукариот.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органеллы и увеличение клеточной сложности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эукариот происходит митоз и мейоз — процессы, включающие формирование веретена деления, что обеспечивает точное распределение хромосом и специализированное развитие клеток.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позволяет многоклеточным организмам развиваться и поддерживать ткани, а мейоз обеспечивает генетическое разнообразие в поколениях.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размножаются бинарным делением, при котором одна клетка быстро делится на две, без сложных структур деления и с минимальными затратами энергии.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делении: бинарное деление и митоз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6271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прокариотических организмов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палочка — широко изученная бактерия, обитающая в кишечнике человека и животных, играет роль в пищеварении и иногда вызывает заболевания.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живущие в экстремальных условиях горячих источников, устойчивы к высоким температурам и часто изучаются для биотехнологий.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археи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прокариоты, способные преобразовывать солнечный свет в энергию, важны для производства кислорода и фиксации азота.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эукариотических организмов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грибы, используемые для производства хлеба и спиртных напитков, имеют ядро и мембранные органеллы.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Простейшее животное с типичными эукариотическими чертами, включая сложное ядро и специализированные структуры для передвижения.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листа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хлоропластами, которые обеспечивают фотосинтез, а также имеют оформленное ядро и другие органеллы.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тела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ткани и органы, имеют сложную структуру и специализацию, поддерживают жизнедеятельность и развитие организма.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формируют сложные многоклеточные организмы с дифференцированными тканями, что обеспечивает высокую адаптивность и специализированные функции.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быстро приспосабливаются к переменам среды благодаря простоте строения и быстрому делению, что играет ключевую роль в глобальных биогеохимических циклах.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значимость клеточных различий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процесса деления клетки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деления у прокариот и эукариот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заселяют разнообразные среды — почву, воду, воздух, включая экстремальные условия, например горячие источники и арктические ледники.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преимущественно обитают в сложных экосистемах, таких как леса, пресные водоёмы и океаны, а также внутри других организмов.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бактерии, эффективно живущие в почве, и животные, населяющие лесные экосистемы, демонстрируют экологическую специализацию.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среда обитания прокариот и эукариот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эндосимбиоза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возникли в результате поглощения древними прокариотами других клеток, которые затем стали органеллами — митохондриями или хлоропластами. Эта теория широко подтверждена молекулярными данными.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эукариотической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происхождение объясняет сложность эукариотической клетки, наличие мембранных органелл и способность к специализации, что обеспечило новый этап в биологической эволюции.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связь: происхождение эукариот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широко применяются в биотехнологиях: производство антибиотиков, ферментов и биоремедиация загрязнённых территорий.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важны в медицине благодаря клеточной терапии и исследованиям для лечения заболеваний и регенеративной медицины.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пользуется преимуществами эукариот — культуры растений и животные способности к селекции и улучшению продуктивности.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исследования эукариот способствуют развитию биологии, генетики и биоинженерии, открывая новые возможности для науки.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различий в строении клеток
</a:t>
            </a:r>
            <a:endParaRPr lang="en-US" sz="3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Принципиальные отличия эукариот и прокариот формируют биологическое многообразие и экологические стратегии, что необходимо для прогресса науки, медицины и технологий.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различия — основа биологического разнообразия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2026-05-08T04:05:01Z</dcterms:created>
  <dcterms:modified xsi:type="dcterms:W3CDTF">2026-05-08T04:05:01Z</dcterms:modified>
</cp:coreProperties>
</file>