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9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отрезка, среднего пропорционального между двумя данными отрезками
</a:t>
            </a:r>
            <a:pPr algn="l" indent="0" marL="0">
              <a:lnSpc>
                <a:spcPct val="100000"/>
              </a:lnSpc>
              <a:buNone/>
            </a:pPr>
            <a:r>
              <a:rPr lang="en-US" sz="179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x по двум данным отрезкам и построить его геометрически?
</a:t>
            </a:r>
            <a:endParaRPr lang="en-US" sz="379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эта геометрическая идея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пропорциональное показывает, как из двух длин получить третью по строгому правилу. В этой теме соединяются пропорции, подобие треугольников и построения без измерения по линейке.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при произведении 4 и 9, поэтому искомый отрезок равен 6 см.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504326" y="1280050"/>
            <a:ext cx="3532800" cy="21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равенства x² = a·b следует, что длина x определяется произведением двух данных отрезков.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Иллюстративный пример по формуле x² = a·b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пропорции между тремя отрезками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79378" y="1233750"/>
            <a:ext cx="2304900" cy="3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член пропорции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a: x = x: b отрезок x связан сразу с двумя данными длинами. Он играет роль «середины» не по положению, а по своему отношению к соседним отрезкам.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69073" y="1233750"/>
            <a:ext cx="2304900" cy="3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для проверки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отрезков 2 см и 18 см получаем x = 6 см. Такое значение действительно находится между данными длинами и подтверждает смысл пропорции наглядно.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11573" y="1233750"/>
            <a:ext cx="2304900" cy="3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между длинами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обе длины положительны и a &lt; b, то значение x тоже положительно и обязательно лежит между ними. Это удобно проверять на числовых примерах и чертежах.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x при разных значениях a и b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x растёт вместе с произведением a·b, поэтому большие и близкие по величине отрезки дают более крупный результат.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оба отрезка, тем больше среднее пропорциональное; при близких значениях рост выглядит плавным.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формуле x = √(a·b)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в прямоугольном треугольнике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4884432" y="1037175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к гипотенузе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 вершины прямого угла опустить высоту на гипотенузу, она разделит её на два отрезка. Эта высота оказывается связанной с ними как среднее пропорциональное.
</a:t>
            </a:r>
            <a:endParaRPr lang="en-US" sz="1359" dirty="0"/>
          </a:p>
        </p:txBody>
      </p:sp>
      <p:sp>
        <p:nvSpPr>
          <p:cNvPr id="10" name="Text 2"/>
          <p:cNvSpPr txBox="1"/>
          <p:nvPr/>
        </p:nvSpPr>
        <p:spPr>
          <a:xfrm>
            <a:off x="4884432" y="3021600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отрезка на гипотенузе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гипотенузы обычно обозначают a и b. Именно их длины входят в формулу, а искомая высота обозначается x и находится между ними по пропорции.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7144832" y="1037175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из чертежа
</a:t>
            </a:r>
            <a:pPr algn="l" indent="0" marL="0">
              <a:lnSpc>
                <a:spcPct val="100000"/>
              </a:lnSpc>
              <a:buNone/>
            </a:pPr>
            <a:r>
              <a:rPr lang="en-US" sz="65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этой геометрической ситуации сразу получается равенство x² = a·b. Оно показывает, что длина высоты зависит не от суммы, а от произведения двух частей.
</a:t>
            </a:r>
            <a:endParaRPr lang="en-US" sz="1313" dirty="0"/>
          </a:p>
        </p:txBody>
      </p:sp>
      <p:sp>
        <p:nvSpPr>
          <p:cNvPr id="12" name="Text 4"/>
          <p:cNvSpPr txBox="1"/>
          <p:nvPr/>
        </p:nvSpPr>
        <p:spPr>
          <a:xfrm>
            <a:off x="7144832" y="3021600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случай даёт удобный способ понимать пропорции не только в числах, но и на рисунке. Он помогает увидеть связь между свойствами треугольника и вычислением длины.
</a:t>
            </a:r>
            <a:endParaRPr lang="en-US" sz="1379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00"/>
            <a:ext cx="8437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квадрат длины связан с произведением отрезков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783175" y="946958"/>
            <a:ext cx="79941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x — среднее пропорциональное между a и b, то выполняется равенство x² = a·b. Это основная запись, с которой начинают все вычисления и построения.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783175" y="2275331"/>
            <a:ext cx="79941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длину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получить сам отрезок, берут квадратный корень из произведения: x = √(a·b). Так можно найти точную длину даже тогда, когда она не выражается целым числом.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83175" y="3603706"/>
            <a:ext cx="79941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a = 3 см и b = 27 см произведение равно 81. Тогда x = 9 см, потому что 9² = 81. Это удобный пример для закрепления правила.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построения через полуокружность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схема геометрического построения без измерения по шкале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294478"/>
            <a:ext cx="4022400" cy="16030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из двух данных отрезков получают третий по формуле x² = a·b.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произведение является квадратом числа x; если точного квадрата нет, ответ записывают через корень.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формуле x = √(a·b)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вычисления среднего пропорционального
</a:t>
            </a:r>
            <a:endParaRPr lang="en-US" sz="2319" dirty="0"/>
          </a:p>
        </p:txBody>
      </p:sp>
      <p:sp>
        <p:nvSpPr>
          <p:cNvPr id="7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175" y="1833842"/>
            <a:ext cx="350400" cy="3114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2975" y="1822475"/>
            <a:ext cx="334200" cy="334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правильности результата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65175" y="2367252"/>
            <a:ext cx="3434100" cy="22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формуле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Подставьте найденную длину в равенство x² = a·b. Если обе стороны совпали, вычисление выполнено верно и длина найдена правильно.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064868" y="2367252"/>
            <a:ext cx="3434100" cy="22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пропорцией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отношения a: x и x: b. Когда они равны, среднее пропорциональное найдено верно. Для 4 см и 9 см получаем 4:6 = 6:9.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25" y="141950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3150" y="141950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для построения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981075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лежит на столе
</a:t>
            </a:r>
            <a:pPr algn="ctr" indent="0" marL="0">
              <a:lnSpc>
                <a:spcPct val="100000"/>
              </a:lnSpc>
              <a:buNone/>
            </a:pPr>
            <a:r>
              <a:rPr lang="en-US" sz="57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работы нужны всего четыре вещи: линейка без делений, циркуль, карандаш и лист бумаги. Этого набора достаточно, чтобы построить отрезок по строгим геометрическим правилам. На рисунке удобно показать исходные отрезки a и b и будущий результат x.
</a:t>
            </a:r>
            <a:endParaRPr lang="en-US" sz="1336" dirty="0"/>
          </a:p>
        </p:txBody>
      </p:sp>
      <p:sp>
        <p:nvSpPr>
          <p:cNvPr id="8" name="Text 2"/>
          <p:cNvSpPr txBox="1"/>
          <p:nvPr/>
        </p:nvSpPr>
        <p:spPr>
          <a:xfrm>
            <a:off x="4972050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чертёж
</a:t>
            </a:r>
            <a:pPr algn="ctr" indent="0" marL="0">
              <a:lnSpc>
                <a:spcPct val="100000"/>
              </a:lnSpc>
              <a:buNone/>
            </a:pPr>
            <a:r>
              <a:rPr lang="en-US" sz="55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видны диаметр полуокружности, точка деления, перпендикуляр и искомый отрезок x. Такая композиция помогает сразу понять, где задаются известные длины и где появляется результат. Важно, что длины не считываются по шкале, а строятся геометрически.
</a:t>
            </a:r>
            <a:endParaRPr lang="en-US" sz="1287" dirty="0"/>
          </a:p>
        </p:txBody>
      </p:sp>
      <p:sp>
        <p:nvSpPr>
          <p:cNvPr id="9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построение отрезка x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Классическое построение с использованием отрезка AB, полуокружности и перпендикуляра к диаметру.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Возникают два треугольника
</a:t>
            </a:r>
            <a:pPr algn="ctr" indent="0" marL="0">
              <a:lnSpc>
                <a:spcPct val="100000"/>
              </a:lnSpc>
              <a:buNone/>
            </a:pPr>
            <a:r>
              <a:rPr lang="en-US" sz="52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проведения перпендикуляра и появления точки D на полуокружности образуются прямоугольные треугольники. Они имеют общие элементы фигуры и подходят для сравнения.
</a:t>
            </a:r>
            <a:endParaRPr lang="en-US" sz="1226" dirty="0"/>
          </a:p>
        </p:txBody>
      </p:sp>
      <p:sp>
        <p:nvSpPr>
          <p:cNvPr id="6" name="Text 1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Получаем формулу
</a:t>
            </a:r>
            <a:pPr algn="ctr" indent="0" marL="0">
              <a:lnSpc>
                <a:spcPct val="100000"/>
              </a:lnSpc>
              <a:buNone/>
            </a:pPr>
            <a:r>
              <a:rPr lang="en-US" sz="57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Перемножение крайних и средних членов пропорции даёт x² = a·b. Значит, построенный отрезок действительно является средним пропорциональным между a и b.
</a:t>
            </a:r>
            <a:endParaRPr lang="en-US" sz="1349" dirty="0"/>
          </a:p>
        </p:txBody>
      </p:sp>
      <p:sp>
        <p:nvSpPr>
          <p:cNvPr id="7" name="Text 2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Треугольники подобны
</a:t>
            </a:r>
            <a:pPr algn="ctr" indent="0" marL="0">
              <a:lnSpc>
                <a:spcPct val="100000"/>
              </a:lnSpc>
              <a:buNone/>
            </a:pPr>
            <a:r>
              <a:rPr lang="en-US" sz="54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треугольников совпадают острые углы, поэтому их стороны пропорциональны. Из подобия следует отношение x/a = b/x, которое связывает искомый отрезок с данными длинами.
</a:t>
            </a:r>
            <a:endParaRPr lang="en-US" sz="1263" dirty="0"/>
          </a:p>
        </p:txBody>
      </p:sp>
      <p:sp>
        <p:nvSpPr>
          <p:cNvPr id="8" name="Text 3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построение работает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площади прямоугольника и длины x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каждой пары длины x дают квадрат той же площади, что и прямоугольник со сторонами a и b.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площади совпадают, то сторона квадрата равна среднему пропорциональному. Это наглядно показывает связь между площадью и формулой x² = a·b.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геометрии, без внешних статистических данных.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6050" y="228800"/>
            <a:ext cx="4720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построении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89050" y="1337298"/>
            <a:ext cx="35223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Неточное 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начинается с неверного отложения частей a и b на отрезке AB. Если точка C стоит не там, где нужно, вся конструкция теряет смысл, а итоговая длина x уже не соответствует условию.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89050" y="2564445"/>
            <a:ext cx="35223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перпендикуляра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частая проблема — неперпендикулярная линия через точку C. Даже небольшое отклонение меняет положение точки D на полуокружности и приводит к неправильному отрезку, который нельзя считать искомым.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89050" y="3791591"/>
            <a:ext cx="35223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проверке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сравнивает длину отрезка с площадью фигуры, хотя эти величины нельзя смешивать. Проверка по формуле x² = a·b помогает быстро заметить ошибку и понять, где именно нарушено построение.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769948"/>
            <a:ext cx="4336500" cy="13838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получения отрезка x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подхода решают одну задачу разными средствами: вычисление, построение и доказательство.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дополняют друг друга: один вычисляет, другой строит, третий объясняет. Вместе они дают и ответ, и понимание, почему он правильный.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школьного курса геометрии.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50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справка о задаче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343025" y="3318590"/>
            <a:ext cx="2743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Античная задача на пропорции
</a:t>
            </a:r>
            <a:pPr algn="ctr" indent="0" marL="0">
              <a:lnSpc>
                <a:spcPct val="100000"/>
              </a:lnSpc>
              <a:buNone/>
            </a:pPr>
            <a:r>
              <a:rPr lang="en-US" sz="59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о среднем пропорциональном известна ещё со времён Древней Греции. Её рассматривали как часть учения о пропорциях, квадратах и площадях. В геометрических трактатах такие построения показывали, как из одной связи получить другую.
</a:t>
            </a:r>
            <a:endParaRPr lang="en-US" sz="1384" dirty="0"/>
          </a:p>
        </p:txBody>
      </p:sp>
      <p:sp>
        <p:nvSpPr>
          <p:cNvPr id="8" name="Text 2"/>
          <p:cNvSpPr txBox="1"/>
          <p:nvPr/>
        </p:nvSpPr>
        <p:spPr>
          <a:xfrm>
            <a:off x="5057775" y="3318590"/>
            <a:ext cx="2743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Евклид и классический чертёж
</a:t>
            </a:r>
            <a:pPr algn="ctr" indent="0" marL="0">
              <a:lnSpc>
                <a:spcPct val="100000"/>
              </a:lnSpc>
              <a:buNone/>
            </a:pPr>
            <a:r>
              <a:rPr lang="en-US" sz="59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связана с трудом Евклида «Начала», где геометрия строится через доказательства и точные построения. Исторический рисунок можно представить в стиле древнегреческой геометрии: строгие линии, полуокружность и аккуратно отмеченные точки.
</a:t>
            </a:r>
            <a:endParaRPr lang="en-US" sz="1396" dirty="0"/>
          </a:p>
        </p:txBody>
      </p:sp>
      <p:sp>
        <p:nvSpPr>
          <p:cNvPr id="9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среднее пропорциональное ближе к меньшему или большему отрезку
</a:t>
            </a:r>
            <a:endParaRPr lang="en-US" sz="2053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роста обоих отрезков возрастает и x, но его положение зависит от соотношения исходных длин.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числа близки, x тоже лежит близко к середине. При большом различии длины x смещается к меньшему отрезку, оставаясь между ними.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пары длин, рассчитанные по формуле x = √(a·b).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600" y="2023075"/>
            <a:ext cx="246600" cy="21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3575" y="2023075"/>
            <a:ext cx="246600" cy="21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3250" y="2015075"/>
            <a:ext cx="235200" cy="235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01925" y="2015075"/>
            <a:ext cx="205800" cy="235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темы в школьной геометрии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0960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корнем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показывает, как из произведения двух длин получить третью длину через квадратный корень. Это помогает уверенно переходить от числового ответа к геометрическому смыслу.
</a:t>
            </a:r>
            <a:endParaRPr lang="en-US" sz="1471" dirty="0"/>
          </a:p>
        </p:txBody>
      </p:sp>
      <p:sp>
        <p:nvSpPr>
          <p:cNvPr id="14" name="Text 3"/>
          <p:cNvSpPr txBox="1"/>
          <p:nvPr/>
        </p:nvSpPr>
        <p:spPr>
          <a:xfrm>
            <a:off x="263357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пропорций
</a:t>
            </a:r>
            <a:pPr algn="l" indent="0" marL="0">
              <a:lnSpc>
                <a:spcPct val="100000"/>
              </a:lnSpc>
              <a:buNone/>
            </a:pPr>
            <a:r>
              <a:rPr lang="en-US" sz="64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видит, как одна величина зависит от двух других по строгому правилу. Такое сравнение развивает умение находить отношения между отрезками и замечать закономерности в задачах.
</a:t>
            </a:r>
            <a:endParaRPr lang="en-US" sz="1383" dirty="0"/>
          </a:p>
        </p:txBody>
      </p:sp>
      <p:sp>
        <p:nvSpPr>
          <p:cNvPr id="15" name="Text 4"/>
          <p:cNvSpPr txBox="1"/>
          <p:nvPr/>
        </p:nvSpPr>
        <p:spPr>
          <a:xfrm>
            <a:off x="475755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построения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6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с циркулем и линейкой учит выполнять действия аккуратно и без лишних измерений. Это полезный навык для решения задач, где важна именно геометрическая конструкция.
</a:t>
            </a:r>
            <a:endParaRPr lang="en-US" sz="1462" dirty="0"/>
          </a:p>
        </p:txBody>
      </p:sp>
      <p:sp>
        <p:nvSpPr>
          <p:cNvPr id="16" name="Text 5"/>
          <p:cNvSpPr txBox="1"/>
          <p:nvPr/>
        </p:nvSpPr>
        <p:spPr>
          <a:xfrm>
            <a:off x="688152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66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и подобие треугольников позволяют быстро проверить результат. Если построение выполнено неточно, ошибка становится заметной, а значит, можно исправить чертёж и получить верный отрезок.
</a:t>
            </a:r>
            <a:endParaRPr lang="en-US" sz="141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что даёт построение среднего пропорционального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пропорциональное объединяет формулу, чертёж и доказательство. Оно показывает, как геометрия помогает найти длину, равную корню из произведения двух отрезков, и проверить ответ по подобию треугольников.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2026-06-03T13:09:01Z</dcterms:created>
  <dcterms:modified xsi:type="dcterms:W3CDTF">2026-06-03T13:09:01Z</dcterms:modified>
</cp:coreProperties>
</file>