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Новые и сверхновые звёзды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Анализируем природу переменных звёзд и их значимость во Вселенной.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контекст и исторические корни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упоминания новых и сверхновых звёзд встречаются в древних хрониках. Наблюдения Тихо Браге 1572 года послужили толчком к научному изучению этих явлений. Спектроскопия XIX века открыла физическую природу вспышек.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звезда: определение и характеристики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— это внезапное повышение яркости звезды, ранее малозаметной, с абсолютной величиной до −8…−10. Светимость резко возрастает за несколько дней.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максимума происходит постепенное затухание на протяжении нескольких месяцев, что отличает новые от других переменных звезд.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новые образуются в тесных двойных системах диска галактик, где происходит взаимодействие между компаньонами.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процессы возникновения вспышки новой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от красного гиганта переходит на белого карлика, создавая аккреционный диск с нарастающей массой и температурой.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достижении критической плотности происходит термоядерный взрыв водорода на поверхности белого карлика, сопровождающийся выбросом оболочки и яркостным максимумом.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Сверхновые: определения и классификация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Ia — термоядерный взрыв белого карлика в двойной системе после аккреции материала от компаньона.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II — коллапс ядра сверхмассивной звезды с массой свыше 8 масс Солнца, сопровождающийся выбросом внешних оболочек.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Ib — коллапс массивной звезды, утратившей водородную оболочку, но сохранившей гелиевую.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Ic — коллапс звезды, лишившейся оболочек водорода и гелия, с характерными спектральными особенностями.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сверхновые в истории астрономии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 1987A в Большом Магеллановом Облаке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сверхновая в стороне от Млечного Пути, позволившая впервые подробно изучить процессы взрыва и последующего формирования остатка.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 1054 и Крабовидная туманность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1054 года стала источником Крабовидной туманности — одного из наиболее известных остатков сверхновых с пульсаром.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Кеплерова сверхновая 1604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с Земли взрывающаяся звезда в созвездии Змеи, которая оказала весомое влияние на развитие астрономии в Европе.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блеска новых и сверхновых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кривые отражают разные физические процессы и временные масштабы вспышек.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форме и длительности кривых обусловлены природой вспышки и состоянием звёздного окружения.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астрономических наблюдений, 2023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системы как среда возникновения новых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новых наблюдается тесное взаимодействие белого карлика и красного гиганта, обеспечивающее аккрецию вещества.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перекачиваемого материала определяет частоту и интенсивность повторных вспышек в рекуррентных новых.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наличия тесного компаньона классические новые вспышки быть не могут, что подчёркивает роль двойственности.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особенности вспышек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новых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характеризуются яркими эмиссионными линиями водорода (Balmer), гелия и металлов, расширенными из-за быстрого выброса вещества со скоростью тысячи км/с.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Спектры сверхновых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содержат сильные линии кремния; типа II — водородные линии; Ib/Ic — отсутствуют линии водорода, но выделены гелий (Ib) или неон (Ic).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новых и сверхновых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вспышек новых и сверхновых сравнены по энергии, остаточным объектам, механизмам и светимости.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значительно мощнее и влияют на окружающую среду масштабней, чем новые.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NASA/ESA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сверхновые: научное и культурное наследие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письменные свидетельства сверхновых восходят к китайским и ближневосточным астрономическим записям, где зафиксированы события SN 1006 и SN 1054, создавшая Крабовидную туманность.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наблюдение сверхновой 1572 года, описанное Тихо Браге, стало поворотным моментом, который ослабил влияние аристотелевской концепции неподвижного небесного свода.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фиксировали также в Японии и арабском мире, что свидетельствует о глобальном интересе к этим редким и ярким явлениям в небе.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описания и памятники, связанные с этими вспышками, оказали влияние на развитие и популяризацию астрономии среди учёных и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сверхновых: газовые туманности и компактные объекты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Крабовидная туманность — наследие SN 1054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изученных газопылевых туманностей — Крабовидная — образовалась после взрыва сверхновой в 1054 году. Эта туманность расширяется, излучая свет в различных диапазонах, демонстрируя динамику и химический состав остатка.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— ядро погибшей сверхновой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сверхновой остаётся крайне плотный объект — нейтронная звезда. Такой остаток обладает массой, сравнимой с Солнцем, но с размером всего около 20 километров, демонстрируя удивительную плотность вещества.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маяки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нейтронные звёзды наблюдаются как пульсары, испускающие сфокусированные импульсы излучения. Их регулярные сигналы используются для изучения космического пространства и проверки фундаментальных физических законов.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Вселенной и роль взрывов звёзд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синтезируют и выбрасывают массивные количества тяжёлых элементов, включая железо, никель и золото, создавая основу для образования планет и сложных молекул.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50–70% железа в галактиках образовано именно благодаря сверхновым, что подчёркивает их ключевую роль в химической эволюции Вселенной.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новых звёзд обогащают межзвёздное пространство лёгкими элементами, такими как углерод и кислород, играя важную роль в формировании химического фона ближайших звёздных 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вклад сверхновых в производство элементов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обеспечивают большинство железа, в то время как кислород и кальций чаще образуются в взрывах массивных звёзд II типа.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различных типов сверхновых неодинаков, что отражает разнообразие их исходных масс и эволюционных путей.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2022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наблюдения и поиска новых явлений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и инфракрасные телескопы позволяют детально изучать структуру вспышек, фиксируя изменения яркости и спектральные особенности.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и гамма-телескопы раскрывают высокоэнергетические процессы, происходящие вблизи взрыва, и взаимодействие с окружающей средой.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обзоры, такие как Zwicky Transient Facility и Gaia, обнаруживают новые вспышки с высокой скоростью и точностью.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больших данных и роботизированных систем активно улучшает оперативность обнаружения и анализа transient-объектов в небе.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Ia как «стандартные свечи» в космологии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Ia обладают почти одинаковой максимальной светимостью, что делает их надёжными ориентирами для измерения космических расстояний.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удалённых сверхновых Ia позволили обнаружить ускоренное расширение Вселенной и определить постоянную Хаббла, заложив основы современной космологии.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сверхновых на обитаемость планет и биосферу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сверхновых, произошедшие на расстоянии до 30 световых лет, способны разрушать атмосферу и повышать радиационный фон планет.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связывают массовое вымирание в девонском периоде с воздействием космических взрывов, повлиявших на климат и биосферу Земли.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такого масштаба для нашей планеты происходят редко — примерно раз в полмиллиарда лет — но имеют значительные биологические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научные вызовы и нерешённые вопросы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моделирование механики взрывов сверхновых остаётся сложной задачей из-за многомерной природы процессов и разнообразия исходных условий.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 конца понятна природа и эволюция предшественников сверхновых, в частности, условия формирования белых карликов и массивных звёзд.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параметров повторных вспышек новых звёзд затруднено из-за сложностей в понимании накопления и термоядерных процессов на поверхности.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магнитных полей и асимметрии взрывов влияет на остаточные объекты и выделение массы, что требует дополнительного изучения.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исследований: новые технологии и миссии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James Webb для изучения транзиентов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инфракрасный телескоп JWST позволяет исследовать вспышки сверхновых на ранних этапах и в далёких галактиках с беспрецедентной чувствительностью и разрешением.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наблюдение с Vera C. Rubin Observatory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роботизированный обсерваторий Rubin обеспечит глубокий поиск переменных звёзд и сверхновых по всей доступной территории неба, открывая тысячи новых случаев ежегодно.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астрономии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алгоритмов машинного обучения упрощает обработку огромных объёмов данных и автоматическое обнаружение необычных transient-объектов и нейтринных сигналов от взрывов.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влияние изучения новых и сверхновых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новых и сверхновых звёзд расширяет наше понимание космоса, становясь базисом для объяснения звёздной эволюции, химического обогащения и процессов, влияющих на жизнь и развитие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2026-05-08T00:42:22Z</dcterms:created>
  <dcterms:modified xsi:type="dcterms:W3CDTF">2026-05-08T00:42:22Z</dcterms:modified>
</cp:coreProperties>
</file>