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 животный мир Европы
</a:t>
            </a:r>
            <a:pPr algn="l" indent="0" marL="0">
              <a:lnSpc>
                <a:spcPct val="90000"/>
              </a:lnSpc>
              <a:buNone/>
            </a:pPr>
            <a:r>
              <a:rPr lang="en-US" sz="203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Европы — мозаика ландшафтов: от арктического севера до средиземноморского юга, где всё взаимосвязано.
</a:t>
            </a:r>
            <a:endParaRPr lang="en-US" sz="2039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лежит в умеренных широтах, а на крайнем севере захватывает субарктику и Арктику. С запада на восток климат становится более континентальным. Горы дают смену природных поясов по высоте, а почвы и осадки определяют виды.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природа Европы так разнообразна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Север: арктические пустыни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 короткий сезон мешают росту растений. Животным приходится приспосабливаться к морозам и ограниченной пище.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к югу: 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дольше сохраняется снег, а вегетационный период короткий. Часто преобладают мхи, лишайники и низкорослые формы.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континента: тайга 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части распространены леса, где год теплее и больше влаги. Животные находят корм в лесной подстилке и древесной растительности.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и горы: степи и высотные пояса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юго-востоке роль степей усиливается: растения засухоустойчивы. В горах зоны сменяются ступенями от лесов к альпийским лугам.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зоны Европы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распределения по типам растительности; точные проценты в слайде не указаны.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территории занимают крупнейшую долю, но природные площади часто сокращены и заменены культурными ландшафтами.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 сильнее заметны к югу и востоку, а лесистость выше на западе и севере; влияние человека меняет картину.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основных типов растительности Европы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и северные леса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Сезонный ритм под снегом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здесь долгие морозы и плотный снежный покров, а лето короткое. Поэтому растения и животные «живут по календарю»: корм и активность зависят от того, как быстро уйдёт холод.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лес: хвоя и лишайники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таёжных лесах Европы встречаются ель, сосна и пихта, рядом растут берёзы. Мхи и лишайники образуют заметный слой на земле и стволах, помогая удерживать влагу и переживать суровые периоды.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которые выдерживают зиму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лесах обитают лось, бурый медведь, рысь, росомаха, глухарь и северный олень. Одни используют разнообразный корм, другие приспосабливаются к редкой пище и меняют поведение по сезонам.
</a:t>
            </a:r>
            <a:endParaRPr lang="en-US" sz="99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и Западной Европе распространены смешанные и широколиственные леса. Главные деревья — дуб, бук, клен, липа, ясень и лещина, создающие разнообразные условия под пологом леса.
</a:t>
            </a:r>
            <a:endParaRPr lang="en-US" sz="1012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Значительная часть таких лесов вырублена или заменена сельхозугодьями. Поэтому ценные природные участки чаще сохраняются в заповедниках и национальных парках.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находят убежище и пищу кабан, косуля, благородный олень, барсук, белка, ёж и многие певчие птицы. Лесные «коридоры» связывают места кормления и гнездования.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и широколиственные леса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280" y="1394038"/>
            <a:ext cx="408544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Тёплота и количество влаги сильнее всего определяют, какие растения могут расти, а значит, какие животные находят корм и среду обитания.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школьного курса о природных зонах Европы (обобщённые примеры видов).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отличаются не только ландшафтом, но и набором характерных видов: от мхов и лишайников на севере до засухоустойчивых растений в Средиземноморье.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виды по природным зонам Европы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степи и лесостепи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восточных и юго-восточных районах степи сохраняются лучше всего. Там преобладают злаки: ковыль, типчак, мятлик, а также полынь и другие растения, выдерживающие засуху.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Ковыль и типчак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открытых пространств приспособлены к быстрому передвижению и укрытию. В норах обитают суслики, тушканчики и хомяки; встречаются корсак, дрофа и стрепет.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норах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степей экономят влагу и растут там, где летом сухо. В результате формируется «открытый» растительный покров, позволяющий животным ориентироваться и быстро находить корм.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Приспособленность к жаре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степей часто плодородны, поэтому многие территории распаханы под поля. Это меняет местные сообщества, сокращая естественные участки растительности.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распашка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жаркое и сухое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Европы, вокруг Средиземного моря, распространены олива, пробковый дуб, кипарис, лавр, розмарин, тимьян и вечнозелёные кустарники. Лето здесь жаркое и сухое, а зима мягкая и более влажная.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экономят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136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часто мелкие и жёсткие или покрыты восковым налётом — так растение уменьшает испарение. Благодаря этим признакам средиземноморская растительность лучше переносит засуху и сезоны пожаров.
</a:t>
            </a:r>
            <a:endParaRPr lang="en-US" sz="1367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Средиземноморская растительность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причинной цепочки: условия среды → растения → корм и укрытия → расселение животных; дополнительно заметно влияние человека.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климат и рельеф формируют распределение видов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Альпы, Пиренеи, Карпаты, Кавказ и Скандинавские горы создают высотную поясность: при подъёме меняются температура, влажность и продолжительность вегетационного периода, поэтому растительность сменяется слой за слоем.
</a:t>
            </a:r>
            <a:endParaRPr lang="en-US" sz="109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фауна приспособлена к холодному воздуху, крутым склонам и редкой пище. Здесь встречаются серна, тур, сурок, горный козел, беркут и другие виды, чувствительные к изменению климата.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подножий обычно тянутся леса, выше располагаются хвойные леса и кустарники, затем идут субальпийские и альпийские луга, а на вершинах преобладают каменистые участки, снег и ледники.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миграции пищи и укрытий ограничены рельефом, многие горные виды зависят от сохранности кормовых лугов и лесов. Именно поэтому охрана ключевых местообитаний особенно важна.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экосистемы Европы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редких и охраняемых животных и примеры видов — на основе предоставленного описания (без количественных долей; распределение на диаграмме условное).
</a:t>
            </a:r>
            <a:endParaRPr lang="en-US" sz="954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перечисленных групп, редкость часто связана с фрагментацией местообитаний: чем сложнее добраться до корма и воды, тем уязвимее популяции.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охрана важна не только для крупных животных и птиц, но и для видов, зависящих от влажных биотопов — рек, старых лесов и болот.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охраняемые животные Европы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эндемик связан с одной ограниченной территорией и быстро теряет ареал при ухудшении условий.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предоставленному описанию; точная статистика по числу эндемиков в заданных данных не указана.
</a:t>
            </a:r>
            <a:endParaRPr lang="en-US" sz="764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на островах и в горных массивах усиливает эндемизм: многие виды существуют только в узком районе. Такие организмы особенно уязвимы при изменении климата и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Европы и их миграции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как временный дом для мигрантов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болота работают как сеть остановок: там есть насекомые, укрытия и мелководья. Некоторые виды здесь переживают периоды смены погоды и режима питания. Поэтому бережное отношение к водно-болотным угодьям напрямую связано с успехом миграций.
</a:t>
            </a:r>
            <a:endParaRPr lang="en-US" sz="797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побережья и зимовки у кромки воды
</a:t>
            </a:r>
            <a:pPr algn="l" indent="0" marL="0">
              <a:lnSpc>
                <a:spcPct val="115000"/>
              </a:lnSpc>
              <a:buNone/>
            </a:pPr>
            <a:r>
              <a:rPr lang="en-US" sz="5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приходят холода, прибрежные районы становятся особенно важными. Морские берега дают рыбу, моллюсков и другую пищу, а также безопасные места для отдыха. Для многих птиц побережья служат и для размножения, и для линьки, и для зимовки.
</a:t>
            </a:r>
            <a:endParaRPr lang="en-US" sz="880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перелёты и усталость крыльев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стаи потянутся в разные стороны, и погода будет решать многое. На пути птицы выбирают места с кормом и спокойной водой. Дельты рек и озёра становятся «перевалочными пунктами», где можно восстановить силы перед следующим броском.
</a:t>
            </a:r>
            <a:endParaRPr lang="en-US" sz="8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970" y="1808050"/>
            <a:ext cx="2414960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предоставленному описанию угроз (без отдельных источников с численными данными).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человеческие действия чаще всего меняют условия жизни видов и к чему это приводит в природных сообществах.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почти все угрозы сводятся к потере местообитаний и ухудшению условий, а сильнее всего страдают редкие виды с узким ареалом.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флоры и фауны Европы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100" y="1471725"/>
            <a:ext cx="147525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737" y="1471725"/>
            <a:ext cx="147525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0200" y="3301887"/>
            <a:ext cx="168600" cy="168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5000" y="3311907"/>
            <a:ext cx="185700" cy="1485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 Красные книги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природные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этих площадках сохраняют места гнездования птиц, нереста рыб, зимовок животных и редкие растения болот, степей и лесов. Там уменьшается влияние разрушительных факторов.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 и списки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книги фиксируют виды, которым грозит исчезновение, и помогают выстраивать приоритеты охраны. Это поддерживает контроль состояния популяций и предотвращает случайные потери.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Биосферные резерваты и природные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Биосферные резерваты сочетают охрану природы и наблюдения за изменениями среды. Природные парки сохраняют ландшафты и регулируют нагрузки, чтобы природа выдерживала человеческий интерес.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Экокоридоры между участками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Экокоридоры соединяют разрозненные природные территории, позволяя животным перемещаться. Благодаря этому снижается изоляция популяций и повышаются шансы на восстановление.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условные индексы, соответствующие описанию динамики в исходном тексте (количественные данные не приведены).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природные участки ближе к крупным поселениям, там сильнее проявляется давление транспорта и освоения земли, и биотопы сокращаются быстрее.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линий показывает: восстановительные меры дают заметный эффект, но устойчивость появляется только при системной охране местообитаний и ограничении охоты.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хозяйственная деятельность меняет природные сообщества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Вблизи городов и сел Европы часто встречаются лисицы, ежи, зайцы, вороны, голуби, сороки и некоторые хищные птицы. Они используют парки, сады и поля, где легче найти корм и укрытия.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городская среда несёт риски: шум, мусор, транспорт и сокращение зелёных зон. Поэтому наблюдение за такими видами помогает понимать, как меняется природа при соседстве с человеком.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рядом с человеком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 поддерживает круговорот веществ и почвообразование: разные растения и животные участвуют в разложении органики и формировании плодородия.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влияет и на «услуги» природы: опыление обеспечивает урожайность многих культур, а водоочистку поддерживают экосистемы, где работают пищевые сети и фильтры.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видов много, экосистемы устойчивее к засухам, болезням и другим изменениям: популяции разных типов переживают неблагоприятные периоды по-разному.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биоразнообразие Европы важно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природа Европы требует бережного отношения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и животный мир Европы меняется от Арктики до Средиземноморья и отражает различия климата, рельефа и влажности. Охрана местообитаний и редких видов определяет будущее экосистем материка.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2026-05-11T21:02:57Z</dcterms:created>
  <dcterms:modified xsi:type="dcterms:W3CDTF">2026-05-11T21:02:57Z</dcterms:modified>
</cp:coreProperties>
</file>