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где и почему среда загрязняется, и как её защитить.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охрана окружающей среды в географии: глобальная проблема и локальные решения
</a:t>
            </a:r>
            <a:endParaRPr lang="en-US" sz="22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экологические проблемы изучаются в географии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загрязнение возникает на конкретной территории: в промышленных районах, городах, транспортных коридорах и ресурсодобывающих зонах. Такой подход помогает связать природные условия, хозяйство и последствия для людей, а также увидеть, почему экологическая нагрузка распределяется неравномерно по миру и по России.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загрязнения окружающей среды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накапливаются PM2.5 и PM10, оксиды азота, диоксид серы, угарный газ и летучие органические соединения. Они ухудшают видимость, качество воздуха и условия жизни в городах.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страдает от промышленных и бытовых стоков, нефтепродуктов, соединений азота и фосфора, а также микропластика. Это меняет химический состав воды и снижает её качество.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накапливают тяжёлые металлы, пестициды, бытовые и промышленные отходы. В результате падает плодородие, усиливается эрозия, а загрязняющие вещества переходят в растения и пищевые цепи.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Шумовое, световое и тепловое загрязнение особенно заметны в городах и транспортных узлах. Они не всегда видимы, но серьёзно меняют комфорт среды и влияют на здоровье людей.
</a:t>
            </a:r>
            <a:endParaRPr lang="en-US" sz="11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по вкладу в экологическую нагрузку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масштаб воздействия, но и точки, где меры сокращения выбросов дают наибольший эффект.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энергетика и транспорт; именно здесь приоритетны модернизация технологий и снижение выбросов.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 видам источников загрязнения, 2025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его влияние на здоровье населения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Мелкодисперсные частицы и газы раздражают дыхательные пути, повышают частоту бронхитов, астмы и других хронических заболеваний. Чем дольше человек живёт в загрязнённой среде, тем выше суммарный риск.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сердце и 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связан не только с болезнями лёгких, но и с инсультом, ишемической болезнью сердца и общим ростом смертности. Особенно опасны длительные и повторяющиеся эпизоды смога.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 жители районов с плотным движением страдают сильнее всего. Для них даже кратковременное ухудшение качества воздуха может заметно снизить самочувствие и работоспособность.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загрязнителей и их последствий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связь между источником загрязнения, средой распространения и итоговым ущербом для природы и человека.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загрязнители воздействуют по-разному, но общий результат одинаков: ухудшение экосистем и рост рисков для здоровья.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типовым загрязнителям из учебных географических и экологических материалов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и последствия загрязнения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стоков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Неочищенные коммунальные и промышленные стоки изменяют химический состав рек, озёр и морей. Одновременно снижается качество питьевой воды и ухудшаются условия для водных организмов.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«Цветение»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азота и фосфора ускоряет рост водорослей и вызывает дефицит кислорода. В таких условиях рыба и другие гидробионты массово страдают или гибнут.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плёнки нарушают газообмен, а микропластик обнаруживается даже в удалённых морских акваториях и в Арктике. Это подтверждает, что загрязнение воды имеет планетарный масштаб.
</a:t>
            </a:r>
            <a:endParaRPr lang="en-US" sz="10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превращается в экологический ущерб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локальный источник загрязнения через цепочку воздействий приводит к экологическим и экономическим потерям.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сельское хозяйство и накопление токсичных веществ
</a:t>
            </a:r>
            <a:endParaRPr lang="en-US" sz="2188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Пестициды, удобрения и промышленные отходы меняют структуру и химический состав почв. В результате снижается плодородие, а сельскохозяйственные угодья требуют всё более затратного восстановления.
</a:t>
            </a:r>
            <a:endParaRPr lang="en-US" sz="955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токсинов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металлы, включая ртуть и свинец, сохраняются в почве долгое время. Они переходят в растения, а затем — по пищевым цепям — к животным и человеку.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уязвимости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 районы интенсивного земледелия и территории возле промышленных зон. Здесь нагрузка на почвы выше, а способность экосистемы к самовосстановлению ниже.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аграрной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Загрязнённые почвы хуже удерживают влагу и сильнее подвержены эрозии. Это снижает устойчивость сельского хозяйства и повышает зависимость урожая от внешних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отходы и их структура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отходов важна для выбора решений: часть фракций можно перерабатывать, а часть требует особого сбора и безопасного обращения.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органика и упаковка; значит, раздельный сбор и компостирование способны существенно снизить нагрузку на полигоны.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состава бытовых отходов, 2025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Заповедная география: где природа сохраняет себя сама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заповедник как эталон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заповедных лесах почти не ведётся хозяйственная деятельность, поэтому здесь особенно хорошо заметны естественные процессы: смена пород, восстановление после пожаров, жизнь редких птиц и зверей. Такие территории помогают сравнивать природный ход событий с изменёнными человеком ландшафтами.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национальный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охрана природы связана не только с редкими видами, но и с сохранением склонов, ледниковых форм и водных истоков. Маршруты для посетителей здесь организуют так, чтобы не разрушать хрупкие экосистемы и не усиливать эрозию почв.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Водно-болотные угодья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поймы и прибрежные лагуны выглядят неприметно, но именно они регулируют сток воды, служат местом гнездования птиц и накапливают влагу в ландшафте. Их защита особенно важна для поддержания биоразнообразия и устойчивости водосборных бассейнов.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природы: международный и российский уровень
</a:t>
            </a:r>
            <a:endParaRPr lang="en-US" sz="2115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механизмы охраны природы действуют на глобальном и национальном уровнях и какую практическую задачу решает каждый из них.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международных договоров и национальных программ позволяет одновременно снижать глобальные риски и решать конкретные экологические проблемы на местах.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по климату и озону; национальный проект «Экология»; законодательство РФ об ООПТ
</a:t>
            </a:r>
            <a:endParaRPr lang="en-US" sz="6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экологическая ответственность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пределы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устанавливает допустимые выбросы, требования к очистке стоков и правила обращения с отходами. Эти нормы задают границы хозяйственной деятельности и помогают предотвращать ущерб до его возникновения.
</a:t>
            </a:r>
            <a:endParaRPr lang="en-US" sz="889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контроль включает наблюдение за воздухом, водой и почвами, а также проверку предприятий и городских объектов. Своевременные измерения позволяют выявлять нарушения и фиксировать источники загрязнения.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ущерб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нарушение природоохранных требований предусмотрены штрафы, приостановка деятельности и обязанность компенсировать причинённый вред. Принцип «загрязнитель платит» делает восстановление среды экономически обязательным.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Эффективнее не наказывать постфактум, а предотвращать загрязнение через модернизацию оборудования, экологический аудит и обучение персонала. Такой подход снижает риски для людей и природных систем.
</a:t>
            </a:r>
            <a:endParaRPr lang="en-US" sz="9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от дома к переработке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обращения с отходами и отдельный маршрут для опасных фракций.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снижения загрязнения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 не только прямое снижение выбросов, но и способность меры быстро улучшать качество среды в городе и на промышленных территориях.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практический эффект дают транспортные решения и модернизация очистки; долгосрочный результат усиливают энергоэффективность и переработка.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мер по материалам школьного курса географии и природоохранной практики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 каждый день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лишней упаковки, бутылок и пакетов заметно сокращает объём мусора. Повторное использование контейнеров и сумок помогает экономить ресурсы ещё до этапа переработки.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потребление воды, электричества и бумаги снижает нагрузку на природные системы. Простые действия дома и в школе формируют устойчивую привычку не тратить лишнее.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сдача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Батарейки, лампы, макулатура и пластик должны попадать в соответствующие пункты сбора. Это уменьшает загрязнение и делает возможной безопасную переработку ценных материалов.
</a:t>
            </a:r>
            <a:endParaRPr lang="en-US" sz="1103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акциях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уборки, сбор вторсырья и экологические проекты превращают знания в действие. Такой опыт показывает, что личная ответственность действительно влияет на состояние среды вокруг нас.
</a:t>
            </a:r>
            <a:endParaRPr lang="en-US" sz="10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инфраструктура меняет городскую среду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перегрева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зелёные крыши уменьшают нагрев покрытий и создают тень. В жаркие дни это особенно важно в плотной застройке, где асфальт и бетон усиливают эффект городского «острова тепла».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пыли и стока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задерживает часть пыли и ослабляет поток дождевой воды, снижая нагрузку на ливневую канализацию. Дождевые сады и полосы зелени помогают воде впитываться в почву, а не уходить по поверхности.
</a:t>
            </a:r>
            <a:endParaRPr lang="en-US" sz="963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шума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вдоль магистралей и возле промышленных зон частично ослабляют шумовое воздействие. Это повышает комфорт проживания и делает городскую среду более пригодной для повседневной жизни.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особенно эффективно там, где люди живут и ежедневно передвигаются: у домов, школ, остановок и вдоль дорог. Тогда экологический эффект соединяется с реальным улучшением городской среды.
</a:t>
            </a:r>
            <a:endParaRPr lang="en-US" sz="9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ответственности за чистую среду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охрана природы требует распределения обязанностей между властью, бизнесом и населением и не может быть решена только одним участником.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возникает там, где государственные правила, технологические решения бизнеса и ежедневные действия граждан действуют согласованно.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природоохранного управления и экологической политики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экологическая грамотность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должен видеть, как промышленность, транспорт, сельское хозяйство и быт создают загрязнение. Это помогает объяснять экологические проблемы не эмоциями, а причинами и связями.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влияет на повседневные привычки, выбор профессии и гражданскую позицию. Она помогает понимать, почему личные решения имеют общественное значение.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информацией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читать карты, диаграммы и сообщения СМИ, отличая точные данные от упрощений. Такая привычка развивает критическое мышление и защищает от мифов.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распределены неравномерно: где-то сильнее страдает воздух, где-то вода или почвы. География учит связывать это с условиями территории и хозяйственным освоением.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 — задача настоящего и будущего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уже влияет на здоровье людей, экономику и устойчивость экосистем, поэтому его нельзя рассматривать как абстрактную проблему. География показывает, что решение требует совместных действий общества, государства и бизнеса.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2026-06-03T03:07:24Z</dcterms:created>
  <dcterms:modified xsi:type="dcterms:W3CDTF">2026-06-03T03:07:24Z</dcterms:modified>
</cp:coreProperties>
</file>