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Путешествуем, не выходя из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превращается в карту мира, полную открытий, историй и дружбы.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как окно в мир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знакомятся с Землёй без чемоданов и поездок. Карта, картинки, фото и карточки помогают увидеть страны, города, животных и растения рядом с привычной школьной жизнью.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карта сразу показывает, где начинаются новые приключения. На ней видны материки, океаны и моря, а дети учатся находить знакомые формы и большие пространства, словно читают огромную книгу мира.
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рядом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отметить на карте города, горы и дороги яркими значками, путешествие становится наглядным. Стрелки помогают следить за маршрутом, а наклейки подсказывают, где класс уже побывал и куда ещё заглянет.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горы и стрелки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работает как стартовая площадка для урока. Один взгляд на неё вызывает вопросы, а каждый новый знак обещает маленькое открытие: где живут люди, какие бывают страны и чем они отличаются.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на каждом шаге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на стене открывает дорогу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за один урок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дня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короткий факт о животном легко запомнить: где оно живёт, чем питается и почему выделяется среди других. Такой пример быстро вызывает интерес и не перегружает внимание первоклассников.
</a:t>
            </a:r>
            <a:endParaRPr lang="en-US" sz="1126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Вкусная подробность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назвать одно блюдо или фрукт, чтобы связать урок с повседневной жизнью. Дети сразу представляют вкус, форму и цвет, а новый факт становится понятным и живым.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 погоды помогает увидеть, как климат влияет на одежду, еду и занятия людей. Ребёнку проще понять страну, если рядом есть знакомые признаки: тепло, снег или дождь.
</a:t>
            </a:r>
            <a:endParaRPr lang="en-US" sz="1114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достопримечательность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достопримечательность запоминается лучше длинного рассказа. Это может быть мост, башня, парк или гора, которые вызывают удивление и помогают отличить одно место от другого.
</a:t>
            </a:r>
            <a:endParaRPr lang="en-US" sz="11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урока: от первого вопроса до общего итога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классного путешествия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 маленького жителя страны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ребёнок может рассказать, какая у него погода: жарко, прохладно, идёт дождь или светит солнце. Так дети сразу представляют, как выглядит обычный день в другой стране.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там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письме описана школа, ученики легко сравнивают её со своей. Можно узнать про форму, парты, двор или уроки, а потом заметить и сходства, и отличия.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дети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о завтраке или любимом блюде помогает увидеть повседневную жизнь. Одна простая деталь, например суп, рис или фрукты, делает письмо тёплым и очень понятным.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любят заниматься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из другого города может написать, что он играет, рисует, гуляет или занимается спортом. Такие детали делают письмо дружеским и помогают почувствовать: дети в мире во многом похожи.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8907" y="2972869"/>
            <a:ext cx="2760300" cy="21699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удивляет маленькими открытиями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быстрые поезда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многие поезда идут очень быстро и точно по расписанию. Это удобно для жителей и сразу показывает, как техника помогает людям каждый день.
</a:t>
            </a:r>
            <a:endParaRPr lang="en-US" sz="1041" dirty="0"/>
          </a:p>
        </p:txBody>
      </p:sp>
      <p:sp>
        <p:nvSpPr>
          <p:cNvPr id="13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проходят яркие праздники с красками, музыкой и радостной атмосферой. Такой пример помогает детям понять, что традиции могут быть очень красочными и весёлыми.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 и горячие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Исландии есть горячие источники, где тёплая вода идёт прямо из земли. Это необычное природное явление удивляет и хорошо запоминается даже после короткого рассказа.
</a:t>
            </a:r>
            <a:endParaRPr lang="en-US" sz="1077" dirty="0"/>
          </a:p>
        </p:txBody>
      </p:sp>
      <p:sp>
        <p:nvSpPr>
          <p:cNvPr id="15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 большие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африканском континенте живут жирафы и слоны, которых дети легко узнают по внешнему виду. Один факт о животных помогает увидеть, насколько богат и разнообразен мир природы.
</a:t>
            </a:r>
            <a:endParaRPr lang="en-US" sz="951" dirty="0"/>
          </a:p>
        </p:txBody>
      </p:sp>
      <p:sp>
        <p:nvSpPr>
          <p:cNvPr id="16" name="Text 6"/>
          <p:cNvSpPr txBox="1"/>
          <p:nvPr/>
        </p:nvSpPr>
        <p:spPr>
          <a:xfrm>
            <a:off x="33858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есть леса, реки, озёра и большие города. Такой знакомый пример показывает, что удивительное находится не только далеко, но и рядом с нами.
</a:t>
            </a:r>
            <a:endParaRPr lang="en-US" sz="10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путешественника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ученика может быть маленькая карточка, где он отмечает выполненные задания. Она помогает видеть свой успех шаг за шагом и делает урок похожим на настоящее путешествие.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паспорт можно вписывать разгаданную загадку, найденную страну или запомненное слово. Каждая отметка — это маленькая победа, которую приятно показать учителю и одноклассникам.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занятия карточка становится личной памятью о мире, который ребёнок успел увидеть за один урок. Её приятно сохранить и потом снова вспомнить открытия.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путешественника не требует много времени, но добавляет игре смысл. Дети спокойно выполняют задания, а затем видят, как их маршрут постепенно заполняется яркими отметками.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цепочка: от подсказки к правильному ответу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игра-поиск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разных стран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Круассаны из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Круассан легко узнать по форме и хрустящей корочке. Такой знакомый образ помогает детям связать страну с определённым угощением и запомнить, что у каждой кухни есть свои особенности.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из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показывают, как в разных странах используют местные продукты и привычные способы приготовления. Для детей это простой пример того, что еда может быть частью культуры, а не только вкусным обедом.
</a:t>
            </a:r>
            <a:endParaRPr lang="en-US" sz="1425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 из Мексики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 удобно показывать как пример яркой и разнообразной еды. Одно название вызывает интерес, а потом можно поговорить о том, как продукты и традиции создают привычные блюда.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Манго и тёплые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Манго хорошо подходит для разговора о фруктах из тёплого климата. Детям легко представить его цвет и вкус, а заодно понять, что погода влияет на то, что растёт вокруг.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звучат барабаны, сразу хочется идти быстрее и внимательнее смотреть по сторонам. Такой ритм часто связывают с африканской музыкой: он живой, сильный и очень выразительный. Дети легко представляют широкий простор, движение и праздничное настроение.
</a:t>
            </a:r>
            <a:endParaRPr lang="en-US" sz="572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Барабанный ритм зовёт в путь
</a:t>
            </a:r>
            <a:endParaRPr lang="en-US" sz="1218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музыка вальса помогает представить европейский праздник, где люди двигаются плавно и красиво. Под неё удобно покачиваться в такт и замечать, как мелодия словно ведёт за руку. Это спокойный звук, который создаёт ощущение аккуратности и порядка.
</a:t>
            </a:r>
            <a:endParaRPr lang="en-US" sz="588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кружит, как снежинка
</a:t>
            </a:r>
            <a:endParaRPr lang="en-US" sz="1363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Латинской Америке часто звучат очень подвижные ритмы, а в России узнаются народные песни. Одни мелодии заставляют улыбнуться, другие — задуматься или подпевать. Музыка показывает, что у каждого места есть свой характер и своё настроение.
</a:t>
            </a:r>
            <a:endParaRPr lang="en-US" sz="573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мелодии как весёлый бег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рассказывает о мире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маленькие предметы становятся подсказками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кладёт на стол ракушку, открытку или маленькую фигурку. У детей сразу возникает вопрос: откуда это и что оно расскажет о мире?
</a:t>
            </a:r>
            <a:endParaRPr lang="en-US" sz="1059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Предмет на парте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рассматривают цвет, форму и материал предмета. По этим признакам они пробуют угадать, с морем, страной или природой он связан.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Первая догадка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предмет соединяют с картой, фотографией или коротким фактом. Так обычная вещь превращается в маленький знак далёкой страны или природной зоны.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Связь с местом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дети называют предмет и место, с которым он связан. Новое знание остаётся в памяти как маленькая находка из школьного музея.
</a:t>
            </a:r>
            <a:endParaRPr lang="en-US" sz="1059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Запоминание открытия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вести путешествие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лис или робот задаёт простые вопросы и первым замечает важную деталь. Такой герой помогает детям не бояться ошибиться и внимательно смотреть на карту и картинки.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без скуки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даёт готовый ответ сразу, а ведёт к нему маленькими шагами. Благодаря этому у детей появляется интерес, а путешествие по миру становится похожим на игру.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проводник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персонаж делает урок живее и дружелюбнее. Он может удивиться, пошутить и предложить задание, а дети отвечают ему как старому знакомому.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урока: от наблюдения и называния предмета к чтению факта, сравнению и простому выводу.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картинка превращается в знание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число коротких сведений помогает первоклассникам не путаться и быстрее запоминать материал. Один урок становится похожим на серию маленьких открытий.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фактов достаточно, чтобы урок остался ярким и понятным.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урока для 1 класса
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закрепить открытие творчеством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вспоминают, что больше всего запомнилось: флаг, животное, блюдо или необычная природа. Это помогает выбрать, что именно показать в рисунке или поделке.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они рисуют, вырезают или раскрашивают детали, стараясь передать цвет, форму и настроение страны. Простая работа превращает новое знание в личную находку.
</a:t>
            </a:r>
            <a:endParaRPr lang="en-US" sz="1159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рисунком можно написать название страны, животного или предмета. Короткая подпись помогает ещё раз проговорить новое слово и связать его с изображением.
</a:t>
            </a:r>
            <a:endParaRPr lang="en-US" sz="1159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показ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дети показывают свои работы соседу или всему классу. Так они учатся говорить о своём открытии и с удовольствием вспоминают пройденный путь.
</a:t>
            </a:r>
            <a:endParaRPr lang="en-US" sz="11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50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60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такое путешествие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факты, картинки и предметы помогают запоминать новые слова и названия. Чем больше разных подсказок, тем легче ребёнку вспомнить материал позже без подсказки учителя.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называть предметы, отвечать полными фразами и задавать простые вопросы. Это полезно для спокойного и уверенного общения на уроке и дома.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нужную страну или предмет, нужно заметить цвет, форму и мелкие детали. Такая работа тренирует аккуратность и помогает не пропускать важное.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ищут ответ вместе, им нужно слушать друг друга и договариваться. Общая задача учит работать рядом спокойно, без спешки и лишних споров.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такой урок удобен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дальних поездок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отправиться в маленькое путешествие, не нужны чемоданы и автобус. Достаточно карты, картинок и нескольких предметов, а весь мир словно приходит прямо в класс.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парта, доска и привычные правила помогают детям чувствовать себя спокойно. Когда ничего не отвлекает, легче слушать, смотреть и отвечать на вопросы.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 не требуется много материалов или сложных приборов. Несколько карточек, иллюстраций и хорошее настроение уже делают урок интересным и живым.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урока: повторение маршрута, выбор самого интересного открытия и короткое общее впечатление.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заканчивается классное путешествие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ближе, чем кажется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урок может открыть детям страны, звуки, вкусы и традиции разных мест. Когда рядом есть любопытство и карта, мир становится понятным, а каждый ученик — маленьким исследователем.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2026-05-25T19:32:43Z</dcterms:created>
  <dcterms:modified xsi:type="dcterms:W3CDTF">2026-05-25T19:32:43Z</dcterms:modified>
</cp:coreProperties>
</file>