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класс и моя школа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дружном классе, важных уроках и доброй школьной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— начало большого пути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класс открывает новую жизнь: здесь учатся не только читать и считать, но и слушать, соблюдать правила, дружить и работать вместе. Каждый день приносит маленькие открытия и первые общие победы.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 — это дружная команда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талант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нашем классе все разные, и это здорово: кто-то отлично рисует, кто-то быстро считает, а кто-то выразительно читает вслух. Сильные стороны каждого делают команду интереснее и дружнее.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 сближают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вместе играем, выполняем задания и готовимся к праздникам, мы лучше узнаём друг друга. Так появляются доверие, поддержка и радость за успехи одноклассников.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кого-то не сразу получается задание, рядом всегда найдётся добрый совет или помощь. В такой атмосфере легче не бояться ошибок и уверенно пробовать снова.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Радуемся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успехи — это не только пятёрки и грамоты, но и дружные ответы, удачные выступления и хорошие поступки. Когда класс радуется вместе, он становится сильнее.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кабинет — место наших уроков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020900" y="990800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кабинете стоят парты, учительский стол, доска и шкаф для учебных материалов. Порядок помогает быстро находить нужные вещи и спокойно начинать урок без лишней суеты.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1020900" y="1769572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проходят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мы читаем, пишем, решаем задачи и выполняем творческие задания. Классный кабинет помогает сосредоточиться и чувствовать себя готовыми к новым знаниям.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1020900" y="2548334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тетради, карандаши и другие принадлежности нужно аккуратно класть на место. Если обращаться с ними бережно, они долго служат и радуют весь класс.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1020900" y="3327085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для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парта чистая, вещи разложены аккуратно, а в классе нет беспорядка, учиться намного приятнее. Уютный кабинет словно говорит: «Заходите, здесь ждут открытия!»
</a:t>
            </a:r>
            <a:endParaRPr lang="en-US" sz="906" dirty="0"/>
          </a:p>
        </p:txBody>
      </p:sp>
      <p:sp>
        <p:nvSpPr>
          <p:cNvPr id="15" name="Text 6"/>
          <p:cNvSpPr txBox="1"/>
          <p:nvPr/>
        </p:nvSpPr>
        <p:spPr>
          <a:xfrm>
            <a:off x="1020900" y="4105834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кабинете важно не спешить и не отвлекаться по пустякам. Тогда каждое задание получается лучше, а урок проходит спокойно и полезно для всех.
</a:t>
            </a:r>
            <a:endParaRPr lang="en-US" sz="9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101" y="1857447"/>
            <a:ext cx="724450" cy="579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587" y="1805973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7" y="3544187"/>
            <a:ext cx="724450" cy="643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9956" y="3562293"/>
            <a:ext cx="724450" cy="579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16290" y="2658397"/>
            <a:ext cx="597188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нам в школе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новый материал, задаёт задания, проверяет работы и помогает каждому ребёнку сделать шаг вперёд. Без его терпения и внимания школьный день был бы совсем другим.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подбирает книги, советует, что почитать, и помогает найти нужную сказку, рассказ или стихотворение. Благодаря ему в школе всегда живут интересные истории.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чистоты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убирает школу, каждый день поддерживают порядок в коридорах, кабинетах и других помещениях. Их труд делает школу аккуратной, светлой и приятной для всех.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взрослые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трудятся разные взрослые, и у каждого есть своё важное дело. Вместе они создают место, где детям удобно учиться, отдыхать и чувствовать заботу.
</a:t>
            </a:r>
            <a:endParaRPr lang="en-US" sz="799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Медсестра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Медсестра следит за самочувствием детей, оказывает первую помощь и напоминает о здоровье. Она помогает школьникам чувствовать себя спокойно и уверенно в течение дня.
</a:t>
            </a:r>
            <a:endParaRPr lang="en-US" sz="7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школьный день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дня первоклассника: от утренних сборов до возвращения домой.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класса, которые делают жизнь спокойной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слушать учителя и не отвлекать соседей. Тогда каждый лучше понимает материал, а в классе сохраняется рабочее настроение.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Поднимаем руку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ответить или задать вопрос, нужно поднять руку и дождаться разрешения. Это помогает не перебивать других и делать урок организованным.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не стоит шуметь и разговаривать слишком громко. Тишина помогает всем сосредоточиться, а значит, учиться становится гораздо легче.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Приходим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приходят к началу урока, день начинается спокойно и без спешки. Так учитель успевает всё объяснить, а ученики не пропускают важные задания.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943918" y="4344928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вещи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парты, игрушки и другие предметы в классе нужно использовать аккуратно. Если относиться к ним бережно, в кабинете всегда будет порядок и уют.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 школьный двор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передохнуть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нужна, чтобы отдохнуть после урока, расправить спину и немного подвигаться. Даже короткая пауза помогает снова быть внимательным и бодрым.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Общаемся с 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могут поговорить, поделиться новостями и вместе посмеяться над чем-нибудь весёлым. Это маленькое время дружбы между серьёзными занятиями.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Гуляем на свежем 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школьный двор, можно выйти подышать воздухом, пройтись и немного размяться. После такой прогулки силы возвращаются быстрее, чем после магического сна.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Готовимся к следующему уроку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перемены удобно проверить учебники, достать нужные тетради и настроиться на новое занятие. Так следующий урок начинается спокойно и без лишней суеты.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6097" y="1200440"/>
            <a:ext cx="511875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1965" y="2233945"/>
            <a:ext cx="554531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может гордиться наш класс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поделки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рисунки, аппликации и поделки показывают, как умеют стараться и фантазировать ученики. Такие работы украшают класс и напоминают о творческих победах.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Грамоты и дипломы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Грамоты появляются за участие в конкурсах, соревнованиях и интересных школьных делах. Они радуют не только одного ученика, но и весь класс, который болеет за своих друзей.
</a:t>
            </a:r>
            <a:endParaRPr lang="en-US" sz="867" dirty="0"/>
          </a:p>
        </p:txBody>
      </p:sp>
      <p:sp>
        <p:nvSpPr>
          <p:cNvPr id="11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Выученное стихотворение, аккуратная тетрадь, правильный ответ у доски и хорошее чтение вслух — это маленькие победы, из которых складывается большой школьный успех.
</a:t>
            </a:r>
            <a:endParaRPr lang="en-US" sz="870" dirty="0"/>
          </a:p>
        </p:txBody>
      </p:sp>
      <p:sp>
        <p:nvSpPr>
          <p:cNvPr id="12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товарищу, поделиться карандашом, поддержать добрым словом — тоже важное достижение. Именно такие поступки делают класс по-настоящему дружным и тёплым.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192506" y="2162775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команда, меткий бросок, ловкость на физкультуре — всё это поводы для гордости. Спортивные достижения учат не сдаваться и идти к цели шаг за шагом.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традиции и любимые события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начинается с радостной встречи, букетов, улыбок и первых слов о новых открытиях. Этот день сразу настраивает на учёбу и дружбу.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букваря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первоклассники осваивают букварь, они отмечают важный шаг в чтении. Это весёлый праздник, где особенно приятно показать первые успехи.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именинника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года класс поздравляет тех, у кого день рождения. Такие небольшие праздники делают школьную жизнь теплее и веселее.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и классные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Конкурсы, утренники и поздравления собирают всех вместе и создают ощущение большой команды. После них остаются яркие воспоминания и хорошее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книги в школе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книжный домик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библиотеке стоят аккуратные полки, а на них живут сказки, рассказы и стихи. Ребёнок выбирает книгу по душе, садится поудобнее и открывает для себя новый мир. Здесь особенно приятно читать в тишине и никуда не спешить.
</a:t>
            </a:r>
            <a:endParaRPr lang="en-US" sz="88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под рукой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помогает найти нужную книгу и подсказывает, что подойдёт для чтения дома или в классе. Иногда хочется про природу, иногда — про приключения. В библиотеке легко найти именно ту историю, которая захочет говорить с тобой первой.
</a:t>
            </a:r>
            <a:endParaRPr lang="en-US" sz="84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открывает секреты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читают, они узнают новые слова, запоминают интересные выражения и лучше понимают мир вокруг. Каждая прочитанная страница словно маленькое путешествие. После хорошей книги в голове остаются картинки, мысли и желание узнать ещё больше.
</a:t>
            </a:r>
            <a:endParaRPr lang="en-US" sz="8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движение в школьной жизни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48950" y="1206913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Зарядка помогает проснуться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зарядка разминает мышцы, настраивает на учёбу и помогает почувствовать бодрость. Несколько простых движений делают тело более гибким, а настроение — более весёлым.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1954732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Физкультура укрепляет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физкультуры дети бегают, прыгают, играют и учатся владеть своим телом. Такие занятия развивают выносливость, координацию и помогают чувствовать себя сильнее.
</a:t>
            </a:r>
            <a:endParaRPr lang="en-US" sz="974" dirty="0"/>
          </a:p>
        </p:txBody>
      </p:sp>
      <p:sp>
        <p:nvSpPr>
          <p:cNvPr id="13" name="Text 4"/>
          <p:cNvSpPr txBox="1"/>
          <p:nvPr/>
        </p:nvSpPr>
        <p:spPr>
          <a:xfrm>
            <a:off x="3760539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Правильная посадка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партой нужно сидеть прямо, не наклоняться слишком низко и держать учебник на удобном расстоянии. Это помогает беречь спину, глаза и не уставать раньше времени.
</a:t>
            </a:r>
            <a:endParaRPr lang="en-US" sz="984" dirty="0"/>
          </a:p>
        </p:txBody>
      </p:sp>
      <p:sp>
        <p:nvSpPr>
          <p:cNvPr id="14" name="Text 5"/>
          <p:cNvSpPr txBox="1"/>
          <p:nvPr/>
        </p:nvSpPr>
        <p:spPr>
          <a:xfrm>
            <a:off x="5566334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Чистые руки — простое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важно мыть руки, чтобы не приносить в организм лишние микробы. Такая привычка кажется очень простой, но она каждый день помогает сохранять здоровье.
</a:t>
            </a:r>
            <a:endParaRPr lang="en-US" sz="1002" dirty="0"/>
          </a:p>
        </p:txBody>
      </p:sp>
      <p:sp>
        <p:nvSpPr>
          <p:cNvPr id="15" name="Text 6"/>
          <p:cNvSpPr txBox="1"/>
          <p:nvPr/>
        </p:nvSpPr>
        <p:spPr>
          <a:xfrm>
            <a:off x="7333042" y="1179688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Сон, еда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хорошо спит, ест полезную пищу и много двигается, ему легче учиться и запоминать новое. Прогулки и игры на свежем воздухе тоже делают день лучше.
</a:t>
            </a:r>
            <a:endParaRPr lang="en-US" sz="10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делает школу ярче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020900" y="990800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во внеурочное время дети рисуют солнце, природу, сказочных героев и школьные события. Яркие рисунки украшают класс и сразу поднимают настроение всем вокруг.
</a:t>
            </a:r>
            <a:endParaRPr lang="en-US" sz="906" dirty="0"/>
          </a:p>
        </p:txBody>
      </p:sp>
      <p:sp>
        <p:nvSpPr>
          <p:cNvPr id="12" name="Text 3"/>
          <p:cNvSpPr txBox="1"/>
          <p:nvPr/>
        </p:nvSpPr>
        <p:spPr>
          <a:xfrm>
            <a:off x="1020900" y="1769572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Поделки своими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бумаги, пластилина и других материалов получаются забавные фигурки, открытки и сувениры. Когда работа сделана самостоятельно, ею особенно приятно любоваться и показывать друзьям.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1020900" y="2548334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сценки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звучит и на праздниках: дети поют, читают стихи, разыгрывают сценки и выступают перед классом. Такие номера помогают не бояться сцены и работать дружно.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1020900" y="3327085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 работ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можно оформить стенгазету или уголок с лучшими работами учеников. Тогда каждый видит общий результат, а школа становится похожа на маленькую галерею.
</a:t>
            </a:r>
            <a:endParaRPr lang="en-US" sz="906" dirty="0"/>
          </a:p>
        </p:txBody>
      </p:sp>
      <p:sp>
        <p:nvSpPr>
          <p:cNvPr id="15" name="Text 6"/>
          <p:cNvSpPr txBox="1"/>
          <p:nvPr/>
        </p:nvSpPr>
        <p:spPr>
          <a:xfrm>
            <a:off x="1020900" y="4105834"/>
            <a:ext cx="2531700" cy="7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задание учит не только придумывать, но и аккуратно завершать начатое дело. Это полезный навык: он помогает быть терпеливым и гордиться готовым результатом.
</a:t>
            </a:r>
            <a:endParaRPr lang="en-US" sz="90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места есть в школе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Вкусный и шумный обед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столовой пахнет супом, чаем и свежей едой. Дети приходят сюда пообедать, отдохнуть и поговорить с друзьями за столом. После вкусного перекуса легче возвращаться к урокам и новым заданиям.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спортивном зале стоят маты, мячи и снаряды для упражнений. Здесь ребята бегают, прыгают, играют в подвижные игры и учатся быть ловкими. Зал помогает выплеснуть энергию и почувствовать себя сильнее.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Актовый зал встречает музыку, выступления и весёлые школьные праздники. Рядом находится медицинский кабинет, где помогают, если кто-то устал или почувствовал недомогание. В школе у каждого помещения есть своё важное дело.
</a:t>
            </a:r>
            <a:endParaRPr lang="en-US" sz="8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 готовится к празднику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общих дел, в которых участвуют ученики, чтобы подготовить школьный праздник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взаимопомощь в первом классе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оказалось трудным, одноклассник может спокойно объяснить ход решения или показать первый шаг. Такая помощь не делает работу за другого, а помогает понять её самому.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Выручаем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забыл ручку, ластик или карандаш, ребята делятся без лишних слов. Маленькая школьная помощь часто спасает урок и показывает, что в классе никто не один.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обращение, улыбка и поддержка создают спокойную атмосферу. В таком классе не страшно задавать вопросы, пробовать новое и исправлять ошибки.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радоваться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товарища получилось лучше читать, считать или красиво рисовать, весь класс может порадоваться за него. Общая радость делает дружбу крепче и учёбу приятнее.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школе и по дороге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Слушаем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учитель или другой взрослый просит остановиться, отойти в сторону или подождать, нужно сразу выполнить просьбу. Внимание к советам помогает избежать неприятностей.
</a:t>
            </a:r>
            <a:endParaRPr lang="en-US" sz="934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Переходим улицу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 школу улицу переходят только по пешеходному переходу и внимательно смотрят на светофор. Спешка здесь лишняя, потому что дорога любит осторожных.
</a:t>
            </a:r>
            <a:endParaRPr lang="en-US" sz="996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 забываем о внимательности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путь знакомый, нужно смотреть по сторонам и не отвлекаться на разговоры или игры. Осторожность помогает каждый день возвращаться домой здоровым и невредимым.
</a:t>
            </a:r>
            <a:endParaRPr lang="en-US" sz="987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Идём спокойно по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коридорах и на лестнице нужно двигаться спокойно, не толкаться и не торопиться. Тогда никто не споткнётся, а путь на урок станет безопасным для 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школу родной и любимой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становится родной, когда каждый день встречаешь добрых учителей, друзей и одноклассников. Привычные лица создают чувство уверенности, словно ты пришёл туда, где тебя давно ждут.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кабинет, аккуратные парты и любимые учебные вещи делают школьный день спокойнее и приятнее. В таком классе хочется работать, слушать и стараться изо всех сил.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воспоминания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первые успехи, смешные моменты и важные открытия остаются в памяти надолго. Из этих событий складывается история класса, которую приятно вспоминать даже спустя годы.
</a:t>
            </a:r>
            <a:endParaRPr lang="en-US" sz="995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быть взрослее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не только получают знания, но и учатся отвечать за свои поступки, помогать другим и доводить дело до конца. Это делает их сильнее и самостоятельнее.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мечты и планы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учебного года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ставит первые цели: хорошо учиться, быть дружным и не бояться новых задач. Впереди много интересного, а главное — идти вместе.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хорошие оценки, удачные ответы у доски и аккуратные тетради. Каждый такой шаг показывает, что старания не проходят зря.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года дети ждут экскурсий, конкурсов, новых книг и школьных праздников. Эти события делают учебу ярче и дарят новые впечатления.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года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года видно, чему научился каждый ученик и чего добился весь класс. Остаются общие воспоминания, гордость и желание двигаться дальше.
</a:t>
            </a:r>
            <a:endParaRPr lang="en-US" sz="9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каждому ребёнку расти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класс и наша школа учат дружить, трудиться, быть внимательными и самостоятельными. Здесь каждый день приносит новое знание, а вместе с ним — уверенность, радость и желание идти дальше.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2026-05-25T18:10:16Z</dcterms:created>
  <dcterms:modified xsi:type="dcterms:W3CDTF">2026-05-25T18:10:16Z</dcterms:modified>
</cp:coreProperties>
</file>