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Гаврилович Чернышевский: писатель, критик, общественный мыслитель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Мыслитель, изменивший литературу и общественную мысль России.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перемен: почему Чернышевский стал голосом эпохи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вошёл в историю в момент, когда крепостное право, цензура и неравенство всё сильнее вызывали общественный протест. После Крымской войны вопросы реформ, прав человека и будущего России стали особенно острыми.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родился в Саратове в семье священника. Домашняя среда и раннее знакомство с книгами приучили его к самостоятельному чтению и серьёзному отношению к знаниям.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образование он получил в духовной семинарии. Там у него рано проявились интерес к философским вопросам и стремление проверять готовые истины собственным размышлением.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учился в Петербургском университете, где изучал историю, философию, политическую экономию и европейскую мысль. Именно этот круг дисциплин сформировал основу его взглядов.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складывалось мировоззрение Чернышевского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сочетал идеи просвещения и материализма с убеждением в равенстве людей. Для него разум был главным инструментом понимания мира и общественных противоречий.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резко отвергал крепостничество, сословные привилегии и духовную несвободу. Он считал, что подлинное развитие личности невозможно без гражданского достоинства.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он придавал образованию, труду и личной ответственности. Эти качества, по его мнению, могли изменить не только человека, но и общественный порядок.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строилась на вере в практические преобразования. Он рассматривал общественные перемены не как мечту, а как результат осознанных действий.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в Петербурге и «Современник»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Журнал, в котором спорили о 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«Современником» сделало Чернышевского одним из самых читаемых авторов эпохи. На страницах журнала он участвовал в разговорах о политике, искусстве и общественных переменах, связывая литературу с актуальной жизнью.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центр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1850-е годы Чернышевский стал заметной фигурой столичной литературной жизни. Петербург дал ему широкую аудиторию, где обсуждались не только книги, но и судьба страны. Его слово быстро вышло за пределы узкого круга литераторов.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как общественное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Льве Толстом, Иване Тургеневе, Александре Островском и других писателях. Эти статьи были не просто отзывами о книгах: через них Чернышевский объяснял, каким должно быть ответственное слово в эпоху перемен.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как литературный критик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Чернышевского критика была способом понять жизнь общества через текст. Он оценивал произведения по тому, насколько честно они показывают действительность и человеческие отношения.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высоко он ценил реализм, потому что тот обращал литературу к правде жизни. Важными для него были судьба простого человека, гражданская позиция автора и нравственная ясность.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литература должна не развлекать, а помогать читателю размышлять о долге, справедливости и общественной ответственности. Поэтому его статьи часто звучали как общественный разговор.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Чернышевского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взгляды объединяли философию, этику и общественную программу.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цельность мировоззрения: личность, знание и труд у Чернышевского связаны с общественным благом.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трудов и публицистики Н. Г. Чернышевского; обобщение по школьному курсу литературы.
</a:t>
            </a:r>
            <a:endParaRPr lang="en-US" sz="6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«Что делать?» и его значение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начинает работу над романом в атмосфере острых споров о путях преобразования России. Замысел связан с обсуждением новых общественных идеалов и роли сознательной личности.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1862–1863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создаётся в условиях ограничения свободной печати. Роман задуман как ответ на вопросы о труде, равенстве, личном выборе и возможности построить справедливую жизнь.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выходит и быстро вызывает широкий отклик. Молодые читатели видят в нём программу действия, а власти относятся к книге настороженно из-за её идейного влияния.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1860–1870-е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распространяется в списках и становится одной из самых обсуждаемых книг эпохи. Его читают как текст о новых людях, взаимопомощи и сознательном служении общему делу.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0358" y="1467950"/>
            <a:ext cx="6663284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Чернышевского и их смысл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литературное наследие Чернышевского невелико по объёму, но очень значимо по влиянию.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определялось не количеством текстов, а силой идей: литература, критика и публицистика работали на одну общественную задачу.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Г. Чернышевский: избранные сочинения; хронология публикаций XIX века.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«нового человека»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 самообразование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Чернышевского опирается на разум и постоянное развитие. Он не принимает готовые ответы, а стремится понимать жизнь самостоятельно и осознанно.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труд — не обязанность ради внешнего успеха, а источник достоинства и внутренней свободы. Отсюда собранность, практичность и умение действовать.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 взаимопомощь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человек» не мыслит себя отдельно от других. Он ценит совместную деятельность, доверие и ответственность перед людьми, с которыми разделяет общую цель.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счастье и общественная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соединяет личную жизнь с общественным смыслом. Герой стремится к счастью, но понимает его как часть справедливого и свободного устройства общества.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социальной несвободы к общественным преобразованиям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общественных взглядов Чернышевского: от зависимости человека — к его образованию, труду, сотрудничеству и переменам в жизни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женщины в взглядах Чернышевского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XIX века такая позиция была смелой: она соединяла идею равенства с критикой привычных ограничений, которые связывали женщину зависимостью и подчинением.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настаивал, что женщина должна получать образование наравне с мужчиной: только знание открывает путь к самостоятельному выбору и подлинной личной свободе.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женские героини стремятся к труду, внутренней независимости и уважению к себе, отвергая модель брака как единственно допустимую жизненную судьбу.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следствие и приговор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542050" y="211947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рассматривали его как опасного идеолога, чьи тексты влияли на молодёжь и радикальные кружки.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79400" y="1276550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1862: арест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Чернышевского арестовали по делу о революционной пропаганде и поместили в Петропавловскую крепость, где началось длительное следствие.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578600" y="2962411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Судебный приговор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признал его виновным и назначил каторгу с последующей ссылкой в Сибирь.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579850" y="380533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закрепил за ним репутацию человека, чья свободная мысль вступила в прямой конфликт с государством.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ссылки: испытание и стойкость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вдали от литературного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ссылка оторвала Чернышевского от привычной культурной среды и сделала его жизнь предельно замкнутой. Однако он не утратил привычки к чтению и умственной работе.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дисциплина и верность убеждениям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тяжёлых условиях он сохранял выдержку и последовательность. Именно это придало его биографии значение нравственного примера для последующих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резонанс идей Чернышевского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столько число читателей, сколько последовательное расширение культурного и общественного отклика на его идеи.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Чернышевского нарастало постепенно: от литературного спора — к устойчивому символу общественной критики и реформаторского мышления.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реконструкция по истории рецепции: 1863–XX век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и общественное движение XIX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стали важны для народников, потому что связывали личную нравственность с общественным действием и требованием перемен в реальной жизни.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студенческой среды Чернышевский был примером мыслителя, который соединял образование, гражданскую позицию и готовность спорить с установленным порядком.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Социалисты воспринимали его как автора, подчёркивавшего роль труда, солидарности и организованного преобразования общества, а не одной только мечты о справедливости.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читали его по-своему, но почти все видели в нём не только литератора, а участника больших идейных споров эпохи.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оценка Чернышевского в разные эпохи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репутация Чернышевского менялась вместе с политическим и культурным контекстом.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автора зависела не только от текстов, но и от того, какие идеи были востребованы каждой эпохой.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литературной рецепции Чернышевского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в культурной памяти России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остался в истории как автор, который соединил художественную прозу, публицистику и философское размышление о жизни общества.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городе и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именем названы улицы, библиотеки и школы, что показывает устойчивое присутствие фигуры Чернышевского в публичном пространстве России.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исследователей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 литературоведы продолжают обращаться к его наследию, потому что оно связано с вопросами модернизации, интеллигенции и общественной ответственности.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он важен как автор, помогающий понять связь литературы XIX века с общественными спорами, гражданской позицией и реформаторскими идеями.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Чернышевский важен для школьного изучения литературы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помогает увидеть, что литература XIX века была тесно связана с общественной жизнью, спором о реформах и поиском ответов на вопросы эпохи.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показывает, как в литературе обсуждались неравенство, образование, гражданский долг и солидарность, то есть темы, выходящие далеко за пределы художественного текста.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его наследие учит критически относиться к слишком прямолинейной идее пользы: жизнь человека сложнее, чем одна рациональная схема преобразований.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Чернышевский: автор, который заставлял думать о будущем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соединил литературу, философию и общественный спор в одной судьбе. Его идеи о разуме, труде и равенстве остаются важны как исторический опыт и повод для критического размышления.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2026-05-19T21:24:20Z</dcterms:created>
  <dcterms:modified xsi:type="dcterms:W3CDTF">2026-05-19T21:24:20Z</dcterms:modified>
</cp:coreProperties>
</file>