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литературе: образ, символ,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маленькая бабочка становится большим художественным образом?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книгах: зачем она нужна авторам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привлекает писателей яркостью, движением и недолгой жизнью. Через этот образ легко говорить о весне, красоте, переменах и мимолётности, а в русской поэзии XIX–XX веков он особенно заметен в лирике природы.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бабочки важны для литературы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вызывает ассоциации с лёгкостью и нежностью: её полёт кажется почти невесомым, поэтому в тексте она помогает передать воздушность, свободу и тонкое движение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бабочки делает образ особенно выразительным. Авторы часто подчёркивают её уязвимость, чтобы показать, как легко исчезает красота и как важно замечать мгновение.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бабочки помогает говорить о времени. Через этот образ писатели и поэты напоминают: яркое, радостное и прекрасное может длиться недолго, но запоминается надолго.
</a:t>
            </a:r>
            <a:endParaRPr lang="en-US" sz="9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описывают бабочку словами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выбирают эпитеты, которые сразу создают зрительный образ: «лёгкая», «пёстрая», «золотая», «нежная». Такие слова делают бабочку заметной и почти осязаемой.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связывают её с лепестком, цветком, огоньком или маленькой феей. А глаголы «порхает», «кружится», «садится», «улетает» наполняют картину живым движением и летним настроением.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стихах о бабочке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бабочки строится не одним приёмом, а целой системой языковых средств.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поэты опираются на эпитеты и сравнения, но другие приёмы тоже важны: вместе они создают настроение и живую картину.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«Образ бабочки в литературе», без использования статистических данных.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XIX века бабочка часто появляется как часть летнего пейзажа. Она помогает поэтам показать красоту природы через маленькую, но очень заметную деталь.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русской поэзии XIX века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бабочки нередко соседствует с цветами, травой, солнечным светом и тёплым ветром. Благодаря этому стихотворная картина становится яркой, живой и зримо представимой.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лирики этого времени важно, что природа передаёт состояние человека. Бабочка может быть не только частью пейзажа, но и знаком тихой радости, удивления или задумчивости.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уместен в стихах о наблюдении за миром. Он показывает, что поэт замечает красоту в малом и умеет превращать обычную деталь в поэтический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бабочка воспринимается как живое и красивое существо, которое легко заметить летом. Её полёт кажется радостным, но очень недолгим.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быстроты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образ начинает напоминать о том, что всё прекрасное проходит. В литературе бабочка помогает говорить о скоротечности времени и ценности каждого мгновения.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образ становится символом памяти, хрупкой красоты и размышления о жизни. Так маленькое насекомое превращается в важную мысль о мире и человеке.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и тема мимолётности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к художественному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реальной детали природы рождается литературный образ бабочки.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луг в одном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бабочка часто летает над цветами, словно маленькая радость тёплого дня. Простые слова помогают увидеть солнце, зелёную траву и лёгкий ветер, а короткие строки делают картину ясной и запоминающейся для школьника.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создание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для детей нередко показывают бабочку как безобидное и красивое насекомое, которое не пугает, а радует. Через такой образ ребёнок учится замечать красоту в природе и уважительно относиться к маленьким живым существам.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которое легко выучить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повторяющиеся звуки помогают детям быстро запомнить текст о бабочке. Когда в стихотворении есть яркий образ цветка, солнца или тёплого ветра, оно звучит легко и вызывает желание читать его вслух ещё раз.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детской литературе и стихах для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0274" y="1992620"/>
            <a:ext cx="297490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наблюдениях бабочка часто связана с приходом тепла и пробуждением природы. Её появление напоминает о весне, когда луг оживает, а воздух становится мягче и светлее.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ясной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полёт бабочки в устной традиции нередко воспринимается как признак солнечного дня. Такой образ помогает передать спокойную, тёплую и светлую атмосферу.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прибаутки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и коротких прибаутках бабочка выступает как наблюдаемая деталь живого мира. Через неё народная речь учит замечать цвет, движение и необычную красоту привычных вещей.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близость к лугу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традиция подчёркивает воздушность бабочки и её связь с цветущим лугом. Благодаря этому образ становится понятным, тёплым и очень близким детскому восприятию природы.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наблюдения о бабочке в словесной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185" y="1835776"/>
            <a:ext cx="361498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бабочки в разных литературных жанрах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бабочка выполняет разные художественные задачи: от передачи настроения до игры слов и народного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меняется вместе с жанром: в поэзии он лиричен, в загадке — наблюдателен, в фольклоре — близок к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 11 презентации по теме «Бабочка», составлено по указанному плану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чувств чаще всего связывают с образом бабочки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слайдов 2–10 презентации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литературе обычно вызывает восхищение, радость, удивление, лёгкую грусть и размышления о быстротечности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связаны с образом бабочки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коротком тексте бабочка может соединять наблюдение за природой с размышлением о человеке 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красота и лёгкость, но рядом с ними постоянно присутствуют хрупкость и мысль о мимолётности.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слайдов 2–10 презентации; тематическое ранжирование по частоте упоминания в плане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бабочка часто напоминает о превращении и внутреннем росте: из неприметной гусеницы появляется яркое существо, словно начинающее новую жизнь. Этот образ помогает говорить о взрослении без прямых нравоучений.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такой символ особенно понятен, потому что перемены происходят и в его собственной жизни: меняются взгляды, интересы и отношение к миру. Поэтому бабочка в тексте может означать не только красоту, но и становление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как символ перемен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которые помогают описать бабочку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Подобранные слова делают образ бабочки зрительным, подвижным и эмоционально 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выразительные слова передают не только внешний вид, но и движение, настроение и связь бабочки с природой.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 15 презентации по теме «Бабочка»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бабочка помогает увидеть пейзаж глазами автора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бабочки оживляет пейзаж: читатель замечает не только деревья и цветы, но и их тонкое движение, словно природа дышит и меняется на глазах.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 помогает почувствовать свет, тепло и тишину летнего дня. Бабочка делает картину не статичной, а наполненной воздухом, цветом и мягким ритмом.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такой образ автор учит внимательности: в природе значимы не только большие события, но и едва заметные мгновения, которые создают настроение целой сцены.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 особенно важна: чем яснее названы цвет, форма и движение бабочки, тем ярче читатель представляет её в воображении.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усиливают глаголы движения: бабочка не стоит на месте, а порхает, садится, взлетает и исчезает из поля зрения.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короткие строки передают лёгкость полёта, а повторы звуков могут создавать ощущение шороха, трепета или быстрого кружения крыльев.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возникает тогда, когда образ связан с чувствами автора: радостью, удивлением или тихой грустью из-за красоты, которая не задерживается надолго.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образ бабочки выразительным в стихотворении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литературе: от наблюдения к символу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автор смотрит на живую деталь, тем легче обычное описание превращается в художественный знак.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предметной детали к символу показывает, что в литературе даже маленький образ может нести большой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презентации, основанная на логике художественного анализа
</a:t>
            </a:r>
            <a:endParaRPr lang="en-US" sz="9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признаки литературного образа бабочки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таблица показывает, какие черты делают образ бабочки заметным и многослойным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объединяет внешнюю красоту и скрытый смысл, поэтому становится не просто частью пейзажа, а важным художественным знаком.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слайдам 2–18 презентации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Бабочка: маленькая деталь, большой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в литературе соединяет красоту, движение и хрупкость. Она помогает авторам создавать живой пейзаж, передавать чувства и говорить о времени, переменах и ценности каждого мгновения.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2026-05-18T19:07:50Z</dcterms:created>
  <dcterms:modified xsi:type="dcterms:W3CDTF">2026-05-18T19:07:50Z</dcterms:modified>
</cp:coreProperties>
</file>