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Вёшенский самородок: стремя «Тихого Дона» как литературный символ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раскрывает Дон, Шолохова и судьбу казачьего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Вёшенская и мир Шолохова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Вёшенская дала Шолохову живую среду, из которой вырос «Тихий Дон»: ландшафт, речь, быт и историческая память станицы превратились в основу великой эпопеи.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история «Тихого Дона»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отражает не только публикацию, но и расширение читательского внимания к роману.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до Нобелевской премии путь произведения показывает рост его художественного и мирового значения.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публикации романа «Тихий Дон»; Нобелевская премия по литературе Михаилу Шолохову (1965).
</a:t>
            </a:r>
            <a:endParaRPr lang="en-US" sz="5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 в казачьем быту и в художественном образе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казачьей культуре этот предмет связан с готовностью к службе, собранностью и движением. Поэтому в «Тихом Доне» подобные детали создают не декорацию, а ощущение исторически точного мира.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 — не просто часть упряжи: оно обеспечивает опору в седле, помогает мгновенно вскочить на коня и делает верховую езду точной, уверенной, почти естественной.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казачьей культуры в романе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предмета и его культурного смысла в «Тихом Доне».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 романе обозначают не только быт, но и порядок ценностей казачьего мира.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система романа М. А. Шолохова «Тихий Дон».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Вёшенская стала культурным символом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Вёшенская связана с музеем-заповедником М. А. Шолохова, который сохраняет не только личную биографию писателя, но и культурную среду, породившую его художественный мир.
</a:t>
            </a:r>
            <a:endParaRPr lang="en-US" sz="979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удерживает местные говоры, обрядность и представления о казачьей чести, благодаря чему литературный образ Дона опирается на подлинную повседневную культуру.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отсюда пришёл материал, который в «Тихом Доне» обрёл общенациональное звучание и сделал Вёшенскую узнаваемым символом русской литературы.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донской детали к литературному символу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предмет казачьего быта превращается в художественный знак.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«вёшенский самородок»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редкое природное дарование, которое возникает не вопреки среде, а из её глубины: талант не отрывается от донской почвы, а выражает её голос.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соединяет индивидуальный гений и народную традицию: из конкретной станицы вырастает произведение, понятное читателям разных стран и поколений.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отношении Шолохова это подчёркивает тесную связь с Вёшенской, с местной речью, укладом и жизненным опытом, ставшими основой его писательской интонации.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«Тихий Дон»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личную историю героя с судьбой целого народа и временем катастрофических перемен.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войны показывает, что частная жизнь в эпопее постоянно испытывается историей.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романа М. А. Шолохова «Тихий Дон».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среда как свидетель эпохи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детализация делает исторический мир убедительным: предметы говорят о статусе, привычках, семейном укладе и нормах поведения так же ясно, как прямое авторское объяснение.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оружие, конская упряжь и домашняя утварь в романе фиксируют повседневность без отвлечённости. Через точные вещи читатель видит, как жили, служили и трудились казаки.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вещи о казачьем мире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предметы казачьего быта раскрывают не только практику жизни, но и ценности, статус и историческую память.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в романе работает как язык смыслов: каждая вещь одновременно показывает быт, социальную роль и ценностный строй казачества.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М. А. Шолохова; казачий предметный мир донской культуры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эпопеи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Дореволюционная станица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устойчивый уклад донской жизни: земля, семья, хозяйство, традиции и привычный порядок, который кажется незыблемым.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реальность вводит в мир станицы потери, мобилизацию и испытание казачьей службы, меняя привычные представления о долге.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 разрушает прежние связи, заставляя героев выбирать между личным, родовым и политическим.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перелома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насилия особенно заметны утрата дома, распад семьи и трагическая цена истории, вошедшей в частную жизнь.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обычная вещь становится символом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превращение предмета в романе через быт, повторение и читательское восприятие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казачьего мира в системе ценностей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отдельный предмет, а ценностную структуру казачьего мира, где вещь всегда связана с образом жизни и историческим опытом.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движение, свобода и опасность: именно они определяют динамику казачьей судьбы и её постоянную готовность к испытанию.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и предметных образов «Тихого Дона» М. А. Шолохова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передаёт живую речь станицы через донские говоры, разговорные формы и устойчивые выражения, не нарушая художественной ясности и целостности повествования.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особенности помогают увидеть социальную среду героев: возраст, положение, привычки общения и укоренённость в казачьей традиции становятся слышимыми уже по интонации.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 конём, службой, семьёй и хозяйством, делает мир романа материально ощутимым и усиливает эффект исторической достоверности.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как часть местного колорита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смысле эта деталь выражает напряжённое равновесие человека перед историей. Герой не может остановиться: внешние события заставляют его выбирать и отвечать за свой путь.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 как знак пути, службы и судьбы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 в романе связано с дорогой, военной готовностью и постоянным движением. Оно напоминает, что казачья жизнь строится на стремительном переходе от дома к службе и обратно.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признания шолоховского наследия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роман от локального донского текста стал явлением национальной и мировой культуры.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шолоховского наследия шло от литературного успеха к культурному символу, а затем — к устойчивому месту в образовании и памяти.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«Тихого Дона»; Нобелевский комитет, 1965; музейное наследие Вёшенской
</a:t>
            </a:r>
            <a:endParaRPr lang="en-US" sz="5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урока литературы в 11 классе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 одна предметная деталь раскрывает систему образов романа и связывает личную судьбу героя с историческим временем и судьбой станицы.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удобный путь к анализу символа: от конкретной вещи — к авторской мысли, а затем к широкому культурному обобщению.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особенности шолоховского реализма: точность бытовой детали здесь не украшение, а способ говорить о характере, среде и нравственном выборе.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Вёшенской и «Тихом Доне» развивает интерес к региональной истории и учит видеть в литературе не абстракцию, а живую память народа.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образу и смыслу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вещи к символу происходит не мгновенно: его создают повторение, контекст и связь детали с судьбой героя.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обобщения, тем шире смысл: бытовая вещь становится носителем исторической памяти и культурной идентичности.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мотивам «Тихого Дона» М. А. Шолохова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 «Тихого Дона» как знак большой культуры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Стремя в шолоховском мире соединяет точность быта, драму истории и силу символа. Через него видно, как из донской почвы рождается литература общенационального и мирового масштаба.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2026-05-20T01:55:11Z</dcterms:created>
  <dcterms:modified xsi:type="dcterms:W3CDTF">2026-05-20T01:55:11Z</dcterms:modified>
</cp:coreProperties>
</file>