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снег: зимнее чудо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льда и снега: красиво, интересно и немного скользко.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лёд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остывает до нуля градусов и ниже, она может стать льдом. А снег рождается в облаках: там маленькие кристаллы растут, соединяются и превращаются в узорчатые снежинки, каждая со своим характером!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— это замёрзшая вода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и холодный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появляется, когда вода сильно остывает. Он становится твёрдым, скользким и холодным на ощупь, поэтому зимой требует осторожности.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на вид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может быть прозрачным, мутным или беловатым. Такой цвет появляется, если внутри есть пузырьки воздуха или мелкие примеси.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его можно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лёд покрывает лужи, пруды, реки, крыши и окна. После морозной ночи он заметен почти везде вокруг нас.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сильном морозе лёд долго сохраняется, а в тепле быстро тает. Тогда твёрдая вода снова становится обычной жидкостью.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снежинка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начинается с крошечной льдинки в облаке. К ней постепенно присоединяются всё новые частицы воды, и она растёт, как маленький зимний цветок.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Шестигранный узор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роста снежинка строится по особому правилу, поэтому у неё появляется красивый шестигранный рисунок с лучиками и веточками.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Неповторимая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совсем одинаковых снежинок почти не бывает. У каждой свой путь в облаке, поэтому узор получается чуть-чуть другим.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снег белый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317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льдинок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состоит из множества крошечных льдинок. Когда на них падает свет, он отражается в разные стороны, и снег кажется белым и очень ярким.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30600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зимний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отражения снежный двор, крыша или поле выглядят почти сияющими. Зимой даже пасмурный день может стать светлее.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802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под снегом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снега не только красиво блестит, но и приглушает звуки. Поэтому зимний лес или двор часто кажутся особенно тихими.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лёд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после мороза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часто появляется на лужах, дорожках, прудах и реках. После холодной ночи даже обычный двор может превратиться в блестящую ледяную картинку.
</a:t>
            </a:r>
            <a:endParaRPr lang="en-US" sz="1275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окнах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лёд можно увидеть в морозильной камере. После мороза он иногда появляется и на окнах, если на улице очень холодно.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высоких горах и очень холодных местах лежат ледники. Это огромные массы льда, которые медленно движутся и меняют землю.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и ветках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мороза на ветках и деревьях может появиться тонкий ледяной налёт. Он сверкает на солнце, будто дерево украсили стеклянными бусинами.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защищает землю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одеяло для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укрывает землю, словно мягкое одеяло. Под ним почва промерзает медленнее, а сухая трава и корни остаются спрятанными от сильного ветра и холода.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Маленьким жителям спокойнее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снежным покровом легче зимуют семена, маленькие растения и некоторые животные. Снег помогает им переждать мороз, будто строит тихий зимний домик под открытым небом.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зимой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заяц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зимой меняет окраску на белую, чтобы его было труднее заметить на снегу. Такая маскировка помогает ему прятаться от врагов.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на следу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двигается по снегу тихо и осторожно, часто оставляя аккуратные следы. По ним можно понять, что в лесу кто-то недавно проходил.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совы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зимой держатся по-разному: одни улетают, другие остаются рядом с людьми. Совы охотятся в тишине и хорошо видят в сумерках.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и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зимой становятся менее активными или спят. Так они экономят силы и легче переживают холодное время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лёд и снег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помогает быстро охладить напитки и сохранить продукты свежими. Его используют и дома, и в поездках.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Катки и 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катаются на коньках и играют в хоккей. Он делает движение плавным и очень быстрым.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забавы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превращает двор в площадку для игр: можно лепить, кататься на санках и строить снежные фигуры.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укрытия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странах из снега и льда иногда строят временные домики и укрытия, чтобы защититься от ветра и холода.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льда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 может треснуть под ногами, поэтому выходить на замёрзший водоём можно только со взрослыми. Проверять его самостоятельно очень опасно.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дорожки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тротуарах и дорогах легко поскользнуться. Особенно осторожно нужно идти по гладкому льду и укатанному снегу.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обувь с нескользящей подошвой помогает шагать увереннее. Она лучше держит ногу и уменьшает риск падения.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соль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ледяную корку посыпают песком или солью. Так поверхность становится менее скользкой, и ходить по ней 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лёд и снег превращаются в воду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капля на ладони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подоконнике лежал маленький кубик льда. Стоило комнате немного нагреться, как по его краям появились прозрачные капли. Лёд медленно уменьшался, а на тарелке собиралась вода, будто кубик решил отправиться в путешествие обратно.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и первая лужица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дворе светило солнце, и пушистая снежинка потемнела, а потом стала влажной. Рядом возникла маленькая лужица, в которой отражалось небо. Так холодный снег незаметно меняется и снова становится обычной водой.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875276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288" y="1875276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0013" y="1875276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5450" y="1875276"/>
            <a:ext cx="292425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7725" y="1875276"/>
            <a:ext cx="292425" cy="33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игры и спорт для весёлого движения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Лепим и играем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отлично подходит для снеговиков и снежков. Это весело, потому что можно фантазировать, строить и двигаться одновременно, не замечая, как проходят минуты.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развивают выносливость и координацию. Когда человек скользит по снегу, работают ноги, руки и всё тело, а прогулка превращается в настоящее зимнее приключение.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и горки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санках помогает чувствовать скорость и удерживать равновесие. На снежной горке нужно быть внимательным, чтобы спуск был не только быстрым, но и безопасным.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под коньками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катке лёд помогает легко скользить и поворачивать. Фигурное катание и хоккей учат держать равновесие, быстро реагировать и не бояться новых движений.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зимних игр нужны шапка, варежки и тёплая одежда. Если иногда делать перерывы и согреваться, можно дольше играть на улице и не мёрзнуть.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снег помогает природе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ложится на землю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выпадает снег, он покрывает почву мягким слоем. Этот слой не даёт земле быстро остывать и защищает всё, что находится под ним.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под снежным одеялом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семена, корни и маленькие растения переживают мороз спокойнее. Им легче дождаться весны, потому что холод до них добирается медленнее.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приходит влага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тает, вода постепенно уходит в почву. Она помогает растениям проснуться и начать расти, как будто природа получила запас сил.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 этой температуре вода начинает замерзать.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зимой на лужах появляется лёд, а снежинки могут сохраняться только в холодную погоду.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Физика: замерзание воды при нормальном атмосферном давлении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рядом с нами каждый день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помощник на кухне
</a:t>
            </a:r>
            <a:pPr algn="ctr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морозильной камере лёд помогает сохранять продукты холодными. Кубики льда в стакане быстро охлаждают напиток, а летом это особенно приятно. Обычный кусочек замёрзшей воды делает повседневные вещи удобнее и прохладнее.
</a:t>
            </a:r>
            <a:endParaRPr lang="en-US" sz="114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не тает так быстро
</a:t>
            </a:r>
            <a:pPr algn="ctr" indent="0" marL="0">
              <a:lnSpc>
                <a:spcPct val="100000"/>
              </a:lnSpc>
              <a:buNone/>
            </a:pPr>
            <a:r>
              <a:rPr lang="en-US" sz="50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мороженое дольше оставалось твёрдым, ему нужен холод. Лёд и низкая температура помогают сохранить его форму и вкус. Поэтому в жаркий день морозильная камера становится настоящим спасателем.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для первой помощи
</a:t>
            </a:r>
            <a:pPr algn="ctr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со льдом часто прикладывают к ушибу, чтобы уменьшить боль и отёк. Такой холодный компресс используют осторожно и ненадолго. Лёд в медицине — простой, но очень полезный помощник.
</a:t>
            </a:r>
            <a:endParaRPr lang="en-US" sz="12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зимнюю природу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снег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сразу заметен мусор, и он быстро портит красивый зимний вид. Если не оставлять отходы на улице, природа дольше остаётся аккуратной и безопасной.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Ломать ледяные глыбы у воды опасно и для людей, и для животных. Лучше любоваться зимним берегом издалека, не трогая хрупкий лёд.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загрязнять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грязь и мусор со снега попадают в талую воду. Потом они могут оказаться в ручьях и реках, где живут растения и животные.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природа помогает птицам, зверям и людям. Когда вокруг порядок, зимний двор и лес выглядят красивее, а гулять в них приятнее.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одеваться в снежную погоду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Надень тёплую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одежды, которая хорошо сохраняет тепло. Лучше, если вещи будут сухими и удобными, чтобы можно было двигаться, играть и не чувствовать скованности.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 голову и руки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Шапка, шарф и варежки помогают удерживать тепло там, где холод чувствуется быстрее всего. Без них даже короткая прогулка может стать очень зябкой.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правильную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Непромокаемые сапоги с тёплой подкладкой и нескользящей подошвой помогают не промочить ноги и не упасть. На зимней дороге это особенно важно.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согреваться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руки или ноги сильно замёрзли, нужно зайти в тепло и немного отдохнуть. Тогда прогулка будет дольше, приятнее и 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прошёл по снежной дорожке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большого ботинка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свежем снегу сразу виден отпечаток ботинка. По форме подошвы можно понять, что здесь недавно прошёл человек. Иногда такие следы тянутся цепочкой, будто кто-то торопливо отправился по делам.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Лапки и крылья на снегу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дорожкой могут остаться маленькие следы птицы или отпечатки лап собаки и кошки. У каждого следа своя форма, поэтому снег похож на настоящую страницу с зимними историями.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 в сказках и стихах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снег часто делает мир тихим и таинственным. Он словно приглашает героя в необычное путешествие, где всё вокруг кажется чуть-чуть волшебным.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зиме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снег и лёд помогают передать настроение праздника и ожидания чуда. Такие образы легко запоминаются и звучат очень красиво.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и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 стихах часто сравнивают с сиянием, а снег — с чистотой и светом. Эти образы делают зимние картины особенно яркими и нежными.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образы в литературе дарят ощущение тишины, уюта и радости. Поэтому снег и лёд так любят поэты, писатели и читатели.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 — зимние волшебники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 делают зиму красивой, помогают природе и нужны людям в быту и играх. Но с ними важно быть осторожными: тогда зимние чудеса будут только радовать.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2026-05-26T01:47:02Z</dcterms:created>
  <dcterms:modified xsi:type="dcterms:W3CDTF">2026-05-26T01:47:02Z</dcterms:modified>
</cp:coreProperties>
</file>