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— творцы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создаём культуру каждый день — дома, в школе и вокруг себя.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окружает ребёнка повсюду: в словах, играх, книгах, одежде, праздниках и правилах общения. Она помогает жить дружно, учиться с интересом и уважать других людей и их вещи.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 жизни ребёнка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может придумать что-то новое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поделка или короткий рассказ могут стать началом чего-то важного. Когда человек старается, его работа превращается в маленький культурный подарок.
</a:t>
            </a:r>
            <a:endParaRPr lang="en-US" sz="1591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и фантазия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есть мысли, чувства и воображение. Из них рождаются рисунки, сказки, мелодии и игры, которые радуют других и делают жизнь интереснее.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придумывать что-то новое дома, в школе, во дворе и на прогулке. Главное — не бояться пробовать и радоваться своим идеям.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добрых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живёт не только в творчестве, но и в поведении. Вежливое слово, помощь товарищу и уважительный поступок тоже украшают мир вокруг нас.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писатели и музыканты создают красоту
</a:t>
            </a:r>
            <a:endParaRPr lang="en-US" sz="2789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сочиняют сказки, рассказы и стихи. Их книги учат думать, мечтать, переживать за героев и запоминать добрые и важные события.
</a:t>
            </a:r>
            <a:endParaRPr lang="en-US" sz="1334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картины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передают настроение через цвет, линию и форму. Их картины и иллюстрации помогают увидеть знакомые вещи по-новому и замечать красоту в обычных событиях.
</a:t>
            </a:r>
            <a:endParaRPr lang="en-US" sz="1207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и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создают песни и мелодии, которые легко услышать сердцем. Музыка может успокаивать, веселить и напоминать о празднике даже без слов.
</a:t>
            </a:r>
            <a:endParaRPr lang="en-US" sz="1224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Красивая работа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искусства радуют детей и взрослых, помогают им чувствовать, размышлять и сохранять хорошие впечатления. Иногда одна песня помнится лучше длинного разговора.
</a:t>
            </a:r>
            <a:endParaRPr lang="en-US" sz="12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 живут много лет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из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сказки, песни и пословицы переходят от старших к младшим. Так новые поколения узнают, как жили люди раньше и чему они учили детей.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многих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создавались не одним человеком, а многими людьми в разное время. Поэтому в них сохранились опыт, наблюдательность и мудрые советы для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обычаях есть забота о близких, уважение к старшим и трудолюбие. Такие привычки помогают людям жить дружно и поддерживать друг друга.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веселье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танцы и песни делают жизнь ярче. Они собирают людей вместе и помогают почувствовать, что ты часть большой и дружной семьи.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37689"/>
            <a:ext cx="213008" cy="1704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28222"/>
            <a:ext cx="213008" cy="1893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людям понимать друг друга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говорить, слушать и понимать мысли друг друга. Без него трудно попросить помощь, поделиться новостью или рассказать весёлую историю.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языка дети читают книги, узнают новое и учатся в школе. Чем лучше речь, тем легче задавать вопросы и находить ответы.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пословицы, стихи и загадки делают речь точной и красивой. Они будто украшают разговор, как ленточка украшает подарок.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 ясно и доброжелательно, его легче понимать. Язык помогает людям дружить, договариваться и делиться радостью без ссор и обид.
</a:t>
            </a:r>
            <a:endParaRPr lang="en-US" sz="14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чистом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входят в класс и сразу видят порядок: парты стоят ровно, на доске всё готово к уроку. Чистота помогает работать спокойно. Когда каждый убирает за собой, класс становится уютным и красивым.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руки для книг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аккуратно листают учебники, не загибают страницы и кладут книги на место. Так школьные вещи служат дольше. Бережное отношение к ним — это тоже маленький культурный поступок.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помощь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один ученик подсказывает другому, как найти нужную страницу, а потом тихо благодарит за помощь. В таких простых моментах школа учит вежливости, терпению и дружбе.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школа создаёт культуру каждый день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новое культурное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до того, что видят, читают или слушают другие люди.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помогает людям жить дружно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здороваются, день начинается добрее. Простое приветствие показывает уважение и помогает каждому почувствовать себя замеченным и нужным.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 и «пожалуйста» делают общение приятным. Они напоминают, что добрые дела ценят, а помощь не остаётся незамеченной.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и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ждать своей очереди помогает избегать споров. В магазине, классе или на площадке это делает жизнь спокойнее и справедливее для всех.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учит не обижать людей, быть честным и замечать чужие чувства. Тогда рядом становится безопаснее, а дружба крепнет, как хороший узелок.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751" y="2191591"/>
            <a:ext cx="246514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2191591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6977" y="2215872"/>
            <a:ext cx="291463" cy="23317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музеи и театры берегут созданное людьми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хранят книги, чтобы их могли читать новые дети. Здесь произведения живут долго и продолжают учить, удивлять и радовать.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бережно сохраняют старинные вещи, картины и игрушки. Они помогают узнать, как жили люди раньше, и увидеть следы прошлого.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сказки и пьесы оживают на сцене. Актёры показывают истории так, что зрители смеются, переживают и запоминают их надолго.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есть и в доме, и во дворе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культура проявляется в общих праздниках, совместных делах и добрых разговорах. Когда близкие помогают друг другу, заботятся о младших и уважают старших, дом становится по-настоящему тёплым.
</a:t>
            </a:r>
            <a:endParaRPr lang="en-US" sz="1377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вокруг дома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подъезд, аккуратный двор и цветы у крыльца создают ощущение заботы. Когда вокруг порядок, людям легче радоваться месту, где они живут, и беречь его каждый день.
</a:t>
            </a:r>
            <a:endParaRPr lang="en-US" sz="1538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учатся играть вместе, делиться и договариваться. Если ребята не ссорятся, а уважают друг друга, место для прогулок становится добрым и весёлым, почти как маленький праздник.
</a:t>
            </a:r>
            <a:endParaRPr lang="en-US" sz="1464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мелочах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окна, скамейка у дома, дорожка без мусора — всё это тоже часть культуры. Такие мелочи показывают, что люди стараются сделать свой двор удобным и приятным для всех.
</a:t>
            </a:r>
            <a:endParaRPr lang="en-US" sz="15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творчество тоже важно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возникает замысел: нарисовать кошку, придумать сказку или сделать открытку. Иногда маленькая идея начинается с обычного листа бумаги, но именно так рождается творческая работа.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проба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что-то получилось, нужно попробовать. Ребёнок рисует, вырезает, сочиняет или репетирует. Ошибки здесь не страшны: они помогают понять, как сделать лучше и интереснее.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радует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рисунок, стихотворение или мини-спектакль можно показать классу, родителям или друзьям. Когда люди улыбаются и внимательно смотрят, ребёнок видит, что его старание было не зря.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Творить может каждый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творчества не нужно быть взрослым мастером. У каждого ребёнка есть право пробовать новое, учиться и находить свой способ выражать мысли, чувства и фантазию.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придумывают полезные вещи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превращается в вещь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задумка, потом человек долго трудится, проверяет и улучшает своё изобретение. Только после этого новая вещь становится полезной для многих людей и входит в повседневную жизнь.
</a:t>
            </a:r>
            <a:endParaRPr lang="en-US" sz="1207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Изобретатели создают вещи, которые помогают в жизни: школьные принадлежности, машины, телефоны и игрушки. Такие предметы экономят время, делают учёбу удобнее и дарят людям больше возможностей.
</a:t>
            </a:r>
            <a:endParaRPr lang="en-US" sz="1207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 интересно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изобретения помогают работать, а другие делают отдых весёлым и увлекательным. Даже простая игрушка может развивать внимание, ловкость и воображение, если она придумана с заботой.
</a:t>
            </a:r>
            <a:endParaRPr lang="en-US" sz="1207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идеи распространяются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удобная и нужная, её начинают использовать разные люди. Так полезная находка одного человека становится частью общей культуры и помогает многим каждый день.
</a:t>
            </a:r>
            <a:endParaRPr lang="en-US" sz="12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своя яркая культура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любимые костюмы, блюда, песни, сказки и обычаи. По ним можно узнать, как люди живут, что ценят и чем дорожат в своей семье и стране.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у людей в разных странах есть много общего: дружба, семья, труд, доброта и уважение. Эти ценности понятны каждому, поэтому они помогают людям дружить и понимать друг друга.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ярче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узнаём о других культурах, мир кажется больше и интереснее. Новые традиции, музыка и рассказы расширяют кругозор и учат смотреть на привычные вещи по-новому.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уважать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бережно относятся к обычаям друг друга, между ними становится меньше недоразумений. Уважение к чужой культуре помогает жить рядом спокойно и доброжелательно.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читают снова и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добрая книга может жить долго. Её читают дома, в классе и в библиотеке, а потом передают другим детям. Каждый новый читатель находит в ней что-то своё: смешное, мудрое или очень трогательное.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хочется напевать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сначала слушают, а потом начинают тихо подпевать. Её мелодия запоминается, и даже обычный день становится веселее. Иногда одна песня объединяет целый класс, потому что её приятно петь вместе.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Картина, которая рассказывает без слов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картину можно смотреть долго и каждый раз замечать что-то новое: яркий цвет, улыбку героя, свет или тень. Она не говорит вслух, но всё равно помогает людям думать, мечтать и чувствовать красоту.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произведения доходят до людей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культуру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хранят сказки, знания и память о людях, которые жили раньше. Если бережно обращаться с ними, новые дети тоже смогут читать, учиться и узнавать интересные истории.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памятные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здания, музеи и памятники помогают представить прошлое. Когда люди не ломают и не портят их, история остаётся видимой, а город становится красивее и интереснее.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теряем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игры и традиции живут, пока их поют, повторяют и передают дальше. Если их забыть, исчезнут знакомые мелодии и добрые семейные воспоминания.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Думаем о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вещам других людей, игрушкам, учебникам и природе показывает воспитанность. Так мы не только сохраняем порядок, но и создаём вокруг себя добрую атмосферу.
</a:t>
            </a:r>
            <a:endParaRPr lang="en-US" sz="14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становится маленьким творцом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готовой работе и радости для других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тоже часть культуры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помочь однокласснику собрать карандаши или объяснить задание, день станет легче сразу для двоих. Добрая помощь делает класс дружнее и показывает, что рядом есть надёжный товарищ.
</a:t>
            </a:r>
            <a:endParaRPr lang="en-US" sz="1523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«здравствуйте», «спасибо» и «пожалуйста» звучат совсем просто, но они очень важны. С ними разговор становится дружелюбнее, а люди чувствуют уважение и заботу.
</a:t>
            </a:r>
            <a:endParaRPr lang="en-US" sz="1591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мусорить, не ломать ветки и кормить птиц зимой — это тоже культурное поведение. Такие поступки показывают, что человек умеет думать не только о себе, но и о мире вокруг.
</a:t>
            </a:r>
            <a:endParaRPr lang="en-US" sz="1591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бережно относится к книгам, игрушкам и тетрадям, он заботится не только о вещах, но и о труде людей. Аккуратность помогает сохранять порядок и красоту вокруг.
</a:t>
            </a:r>
            <a:endParaRPr lang="en-US" sz="15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живёт долго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придумал историю, и она стала книгой. Потом её читают новые дети, а строки продолжают жить в памяти. Так одно доброе дело помогает многим людям мечтать, учиться и становиться внимательнее к слову.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на стене музея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однажды взял кисти и нарисовал яркое полотно. Прошли годы, а люди всё ещё приходят смотреть на него. Картина словно хранит тепло рук мастера и рассказывает о времени без единого слова.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живёт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семья может оставить после себя альбом, сад, любимую песню или уютный дом. Такие следы тоже важны. Они напоминают детям и внукам, как много значит труд, забота и любовь близких.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человека остаётся в истории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начинается с каждого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растёт из труда, фантазии, памяти и добрых отношений. Когда мы рисуем, читаем, помогаем и бережём созданное другими, мир становится богаче, красивее и намного дружелюбнее.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2026-05-25T18:32:17Z</dcterms:created>
  <dcterms:modified xsi:type="dcterms:W3CDTF">2026-05-25T18:32:17Z</dcterms:modified>
</cp:coreProperties>
</file>