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область: биологический подход и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Уникальный биологический регион с богатой степной экосистемой и редкими видами.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история региона в биологическом контексте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область — типичная казахстанская степь с лесостепными элементами. Формирование региона в XX веке связано с развитием целинных земель. Здесь сохранились уникальные биотопы, важные для изучения природных процессов.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Восточной области и её биогеографические особенности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региона в Тургайской ложбине
</a:t>
            </a:r>
            <a:pPr algn="l" indent="0" marL="0">
              <a:lnSpc>
                <a:spcPct val="100000"/>
              </a:lnSpc>
              <a:buNone/>
            </a:pPr>
            <a:r>
              <a:rPr lang="en-US" sz="4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область расположена на северо-западе Казахстана в пределах Тургайской ложбины, что формирует уникальные природные условия для биоразнообразия. Территория граничит с Костанайской, Центральной, Карагандинской и Тургайской областями.
</a:t>
            </a:r>
            <a:endParaRPr lang="en-US" sz="1168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Переходная зона степных экосистем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занимает пограничную зону между степями и полупустынями, что создаёт богатую мозаичную структуру ландшафтов. Это делает область ключевой для исследований адаптации видов к разным климатическим условиям.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координаты и карта региона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Примерные координаты: 50°10′ северной широты и 66°54′ восточной долготы. Топографическая карта иллюстрирует рельеф, реки и границы, необходимые для изучения природных и антропогенных факторов.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Ландшафтное разнообразие и почвенно-растительный покров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область занимает 11 214 км², из которых 72% покрыты разнотравно-ковыльными и типчаково-ковыльными степями, основные природные экосистемы региона.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преимущественно равнинный с овражно-балочными системами. Почвы представлены чернозёмами и каштановыми, обеспечивающими высокую плодородность и поддерживающими устойчивость экосистем.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преимущественно равнинный с овражно-балочными системами. Почвы представлены чернозёмами и каштановыми, обеспечивающими высокую плодородность и поддерживающими устойчивость экосистем.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745321"/>
            <a:ext cx="4486275" cy="21969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Административное деление и природопользование Восточной области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площадь, население и основные виды природопользования каждого района и города региона.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Костанайской области, 2023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Аркалык — самый урбанизированный центр, Торгайский район — ключевая территория с охранным статусом.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изменения Восточной области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Значительное снижение населения связано с экономическими трудностями и урбанизацией. Это влияет на нагрузку на природные ресурсы и биосферу.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демографические отчёты, 2023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миграции приводит к уменьшению антропогенной нагрузки, но создаёт социально-экономические вызовы.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021" y="1518050"/>
            <a:ext cx="2543558" cy="33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Аркалык: урбанизация и её экологическое влияние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3384754" y="2744268"/>
            <a:ext cx="2253600" cy="14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Аркалык, основанный в 1956 году, стал центром промышленности и культуры с населением почти 29 тысяч. Здесь сосредоточены образовательные и медицинские учреждения, а также культурные объекты.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216445" y="2744268"/>
            <a:ext cx="2253600" cy="14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Город поддерживает научные и природоохранные инициативы, в том числе сеть биологических кружков, способствующих формированию экологического мышления среди молодёжи региона.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специализация районов Восточной области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Жанкелдинский район специализируется на традиционном скотоводстве с преобладанием пастбищных экосистем для овец, лошадей и крупного рогатого скота.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Амангельдинский и Наурзумский районы ориентированы на выращивание зерновых, сохраняя лугово-степные и агроценозные территории.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Торгайский район включает крупные заповедные территории с редкими видами флоры и фауны, включая Тургайский государственный заповедник.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975" y="1479277"/>
            <a:ext cx="3967425" cy="22742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3650" y="1472027"/>
            <a:ext cx="3967425" cy="22742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 охраняемые природные комплексы Восточной области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72840" y="3894060"/>
            <a:ext cx="3957300" cy="4484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2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Тургайский государственный заповедник
</a:t>
            </a:r>
            <a:pPr algn="l" indent="0" marL="0">
              <a:lnSpc>
                <a:spcPct val="100000"/>
              </a:lnSpc>
              <a:buNone/>
            </a:pPr>
            <a:r>
              <a:rPr lang="en-US" sz="4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Созданный в 1968 году и занимающий 348 тыс. га, заповедник включает степные, луговые и водно-болотные комплексы. Здесь обитают 36 видов млекопитающих и 180 видов птиц, а также около 575 видов сосудистых растений.
</a:t>
            </a:r>
            <a:endParaRPr lang="en-US" sz="962" dirty="0"/>
          </a:p>
        </p:txBody>
      </p:sp>
      <p:sp>
        <p:nvSpPr>
          <p:cNvPr id="11" name="Text 3"/>
          <p:cNvSpPr txBox="1"/>
          <p:nvPr/>
        </p:nvSpPr>
        <p:spPr>
          <a:xfrm>
            <a:off x="4723371" y="3894060"/>
            <a:ext cx="3957207" cy="44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2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развития экотуризма и исследований
</a:t>
            </a:r>
            <a:pPr algn="l" indent="0" marL="0">
              <a:lnSpc>
                <a:spcPct val="100000"/>
              </a:lnSpc>
              <a:buNone/>
            </a:pPr>
            <a:r>
              <a:rPr lang="en-US" sz="4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 открыт для научных экспедиций и экотуристических маршрутов, что способствует сохранению биоразнообразия и распространению экологического просвещения в регионе.
</a:t>
            </a:r>
            <a:endParaRPr lang="en-US" sz="96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Восточной области и её влияние на биосферу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Регион является крупным добытчиком бокситов, обеспечивая до 90% республиканского производства, а также ведёт добычу угля и производство строительных материалов.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Сельское хозяйство представлено выращиванием пшеницы, ячменя и подсолнечника с развитым мясо-молочным животноводством, что влияет на территориальную структуру ландшафтов.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Интенсивное хозяйствование трансформирует экосистемы, вызывая изменения растительного покрова и требует балансировки между производством и охраной природы.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Агробизнес играет ключевую роль в экономическом развитии и социальной стабильности региона, стимулируя инвестиции и занятость населения.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хозяйство: современные методы и проблемы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успехи, регион сталкивается с проблемами почвенного истощения, агрохимического загрязнения, эрозии и засоления; введены биологические методы защиты растений и мероприятия по восстановлению почв.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область занимает значительную часть пашни Костанайского региона — около 25%, отличается высокой урожайностью зерновых культур, достигающей 16–23 центнеров с гектара за последние годы.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агротехнологиях применяются севооборот, минимальная обработка почвы и протравливание семян, что способствует сохранению плодородия и снижению затрат на удобрения и пестициды.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9832" y="1609130"/>
            <a:ext cx="2542964" cy="323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водные ресурсы: влияние на природные комплексы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48704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региона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характеризуется резко континентальным климатом с холодной зимой до –40°C и жарким летом до +35°C. Среднегодовое количество осадков невелико — 250–300 мм, что влияет на формирование экосистем.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6264081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ресурсы и их роль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водные объекты — река Тобол, озеро Аркалык и мелкие водоёмы. Летнее маловодье и пересыхание водоемов создают сложные условия для поддержания биоразнообразия и водных экосистем.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 традиции: влияние на экологическое поведение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7985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Этническая структура региона представлена преимущественно казахами (более 85%), русскими (около 10%) и другими национальностями, что формирует культурное многообразие и взаимодействие.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14236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знания и природопользование основаны на вековых практиках, способствующих сохранению биоразнообразия и устойчивости экосистем в степных условиях.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623990" y="1685875"/>
            <a:ext cx="2942026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Двуязычие (казахский и русский) облегчает коммуникацию и совместную природоохранную деятельность, способствуя распространению экологических знаний и культуре экологической ответственности.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23990" y="3410084"/>
            <a:ext cx="2038270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Межэтнические связи укрепляют совместные инициативы по охране природы, объединяя различные культурные подходы и стимулируя вовлечение населения в экологические проекты.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Духовная культура и этноэкология региона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исторически преимущественно мусульманский, с заметным присутствием православных и других конфессий, что влияет на ценности, связанные с природой и её сохранением.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79355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и культурные традиции формируют у населения уважительное отношение к окружающей среде, побуждая к бережному использованию природных ресурсов.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582682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Наурыз и Сабантуй связаны с природными циклами и сельскохозяйственными обрядами, служат инструментами поддержки экологической культуры и межпоколенческого передачи знаний.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8815" y="1466400"/>
            <a:ext cx="2570520" cy="303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антропогенное воздействие на экосистемы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34889" y="1869410"/>
            <a:ext cx="2253665" cy="26330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инфраструктура региона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Железнодорожный узел Аркалык связывает регион с промышленными центрами, а более 2000 км автомобильных дорог обеспечивают грузовые-перевозки и передвижение людей по району и области.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546155" y="1869410"/>
            <a:ext cx="2253600" cy="263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 экосистем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транспортной сети ведёт к миграции видов и изменению биотопов вдоль дорог, создавая новые вызовы для сохранения природных экосистем и требуя мониторинга антропогенного влияния.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9248" y="1733187"/>
            <a:ext cx="375900" cy="300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4158" y="1733157"/>
            <a:ext cx="375600" cy="3004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2723" y="3214682"/>
            <a:ext cx="328650" cy="375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4158" y="3214682"/>
            <a:ext cx="375600" cy="375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9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просвещение: формирование экологического мышления
</a:t>
            </a:r>
            <a:endParaRPr lang="en-US" sz="2915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37000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школы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регионе функционируют 20 средних школ, где ведётся активная работа по экологическому воспитанию и вовлечению учеников в природоохранные проекты и исследовательскую деятельность.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91925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Колледжи и университет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колледжа и филиал Костанайского университета предоставляют углублённое образование с акцентом на экологию и биологию, готовя специалистов для региона.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237000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Библиотеки и музеи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Шестнадцать библиотек и историко-культурных музеев способствуют распространению экологических знаний и сохранению культурного наследия, тесно связанного с природой.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491925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Эколого-просветительские программы
</a:t>
            </a:r>
            <a:pPr algn="l" indent="0" marL="0">
              <a:lnSpc>
                <a:spcPct val="100000"/>
              </a:lnSpc>
              <a:buNone/>
            </a:pPr>
            <a:r>
              <a:rPr lang="en-US" sz="6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реализуют проекты, включая участие в акции «Посади дерево» и изучение местной флоры и фауны, формируя у молодёжи экологическую ответственность и активную гражданскую позицию.
</a:t>
            </a:r>
            <a:endParaRPr lang="en-US" sz="127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ситуация и основные вызовы устойчивого развития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Деградация почв, включая эрозию и истощение, остаётся критической проблемой, существенно влияющей на продуктивность и устойчивость агроэкосистем региона.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Маловодье рек и озёр усугубляет дефицит водных ресурсов, воздействуя на биоразнообразие и снижая качество среды обитания для многих видов.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и водных объектов возникает под влиянием промышленных выбросов и интенсивного использования удобрений и пестицидов в сельском хозяйстве.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промышленных отходов требует разработки эффективных систем утилизации и рекультивации, а также внедрения лесомелиоративных и гидротехнических мероприятий.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Социально-экономические и экологические тенденции (2010–2023)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период отмечено значительное увеличение промышленного производства при одновременном сокращении численности населения, что снижает антропогенную нагрузку на природу.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Восточной области, 2023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Стабилизация урожайности зерновых свидетельствует о достижении эффективности агротехнологий и возможности устойчивого развития сельского хозяйства в регионе.
</a:t>
            </a:r>
            <a:endParaRPr lang="en-US" sz="99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Стратегические перспективы и эколого-биологические инициативы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охраняемых природных территорий способствует сохранению биоразнообразия и укреплению природных экосистем, обеспечивая экологическую стабильность региона.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эколого-образовательных кластеров и внедрение ресурсосберегающих технологий стимулируют устойчивое земледелие и экологическое просвещение населения.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проектов по экотуризму и научным исследованиям интегрирует природоохранные и экономические стратегии, улучшая качество жизни и поддержку устойчивого развития.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0361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87875" y="1051425"/>
            <a:ext cx="5549400" cy="304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область — ключ к устойчивому биологическому будущему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выделяется уникальным биоразнообразием и природными ресурсами. Главные задачи — сохранение экосистем, рациональное природопользование и развитие экологической культуры для устойчивого развития.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2026-05-10T08:11:51Z</dcterms:created>
  <dcterms:modified xsi:type="dcterms:W3CDTF">2026-05-10T08:11:51Z</dcterms:modified>
</cp:coreProperties>
</file>