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литосфера и формирование рельефа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оболочка Земли, формирующая ее уникальный рельеф и влияющая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литосфера и рельеф?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твердый внешний слой Земли, включающий кору и верхнюю мантию. Рельеф формируется благодаря движениям плит, вулканам, воде, ветру и ледникам. Эти термины появились в исследованиях конца XIX века и важны для понимания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земной коры: основные типы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— толстый и сложный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материковой коры достигает 70 км. Она состоит в основном из гранита и осадочных пород, образующих горные системы и равнины.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— тонкий и плотный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образована базальтом и тоньше материковой, около 6–10 км. Под океанами она формирует дно океанских впадин.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Мохоровичича — переход между корой и мантией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обозначает резкое изменение свойств пород. Он отделяет земную кору от верхней мантии и важен для геологических исследований.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Земли: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занимает около 84% объема Земли и расположена между корой и ядром, состоя из твердых силикатных пород.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 нагревается до 1000–3000 °C, что обеспечивает пластичность и движение литосферных плит.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Конвекционные потоки в мантии вызывают смену положения плит, создавая землетрясения и изменяя рельеф.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плиты и изменение ландшафта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делится на 15–20 плит, которые двигаются со скоростью от 2 до 10 см в год, вызывая значительные геологические процессы.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плит, как у Индийской и Евразийской, формируют высокие горы, например, Гималаи, изменяя облик и рельеф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строение литосферы и прилегающих слоёв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слоями Земли и их свойства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литосферы: виды и примеры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— следы застывшей магмы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 базальт образуются при охлаждении расплавленной магмы внутри и на поверхности Земли, формируя основу многих горных систем.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— накопление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и глина образуются из частиц горных пород и органических остатков, осаждающихся в водой, ветром и льдом.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— результат изменений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и гнейс возникают из преобразованных пород под воздействием высокой температуры и давления в глубинах литосферы.
</a:t>
            </a:r>
            <a:endParaRPr lang="en-US" sz="10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 и формирование рельефа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сталкиваются и расходятся, порождая такие горные цепи, как Гималаи и Анды, и глубокие океанические впадины.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образуются при расхождении плит, создавая новые участки океанского дна и изменяя форму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землетрясений и извержений вулканов по регионам
</a:t>
            </a:r>
            <a:endParaRPr lang="en-US" sz="196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сейсмическая активность сосредоточена в Тихоокеанском огненном кольце, где сдвигаются многие плиты.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 интенсивной вулканической и сейсмической деятельностью требует постоянного мониторинга и подготовки к катастрофам.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Геологической службы России, 2003–2023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литосферные плиты и их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плиты и их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литосферным плитам относятся Евразийская, Африканская и Тихоокеанская. Их границы часто совпадают с крупными геологическими зонами, например, Альпами и Японскими островами.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движения плит на географию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этих плит вызывают образование гор, разломов и океанов, оказывая влияние на формирование ландшафта и возникновение природных катастроф.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их влияние на рельеф земной поверхности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возникают там, где магма из глубин Земли прорывается через трещины в литосфере. Примеры активных вулканов включают Везувий в Италии, Ключевскую Сопку на Камчатке и Этну на Сицилии.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бывают действующими, периодически извергающимися, потухшими — давно без активности, и спящими, которые могут вновь пробудиться. Их извержения значительно изменяют рельеф и ландшафт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рельефа: горы, равнины, холмы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вершины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такие как Альпы и Гималаи, образуются на границах литосферных плит. В России горы включают Урал и Кавказ, представляя разнообразие по высоте и форме.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например Восточно-Европейская и Западно-Сибирская, характеризуются плоской или слабо волнистой поверхностью. Они являются важными сельскохозяйственными регионами и зонами плотного населения.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Холмистые возвышенности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как Валдайская возвышенность, формируются под воздействием длительных процессов эрозии и тектонической активности, создавая мягкие перепады высот между горами и равнинами.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воды, ветра и ледников в формировании рельефа
</a:t>
            </a:r>
            <a:endParaRPr lang="en-US" sz="2231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активно разрушает склоны, создаёт овраги, каньоны и речные дельты, формируя разнообразие рельефа на протяжении веков.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Ветер переносит частицы песка, образуя барханы и дюны, а ледники вырезают долины и формируют морены, сказываясь на ландшафте Байкальского побережья и Прикаспийской низменности.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Разломы, грабены и хорсты диктуют размещение основных рельефных форм на поверхности Земли.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~15 000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активных разломов в мировой литосфере существенным образом влияют на формирование гор, котловин и равнин.
</a:t>
            </a:r>
            <a:endParaRPr lang="en-US" sz="1249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Оползни: причины, последствия и профилактика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Оползни возникают на крутых склонах вследствие сильных дождей, снеготаяния или сейсмических воздействий, как часто наблюдают на Черноморском побережье.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Чтобы предотвратить оползни, применяют укрепление склонов, посев травы и создание дренажных систем, что помогает снизить риск разрушений и сохранить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главные факты, примеры и опасные зоны
</a:t>
            </a:r>
            <a:endParaRPr lang="en-US" sz="2262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 Японии 2011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Катастрофическое землетрясение магнитудой 9,1 вызвало цунами и большой ущерб. Это событие подчёркивает активность Тихоокеанского огненного кольца и необходимость готовности к стихиям.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активность в Турции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расположена на границе нескольких плит и регулярно испытывает ощутимые землетрясения. Эти катастрофы влияют на инфраструктуру и требуют постоянного мониторинга.
</a:t>
            </a:r>
            <a:endParaRPr lang="en-US" sz="107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на Камчатке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Камчатки входит в зону высокой сейсмичности, где происходят частые толчки. Это обусловлено движением Тихоокеанской плиты и формированием вулканического рельефа.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на природу, климат и жизнь человека
</a:t>
            </a:r>
            <a:endParaRPr lang="en-US" sz="2243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формирует речные сети и распределение озёр, влияя на экосистемы и водные ресурсы.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создают зоны с низкими температурами и высоким уровнем осадков, формируя особый горный климат.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 холмы оказывают местное воздействие на ветер и осадки, создавая разнообразные природные зоны.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участки обеспечивают более мягкий климат, что способствует развитию сельского хозяйства и высокой плотности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литосферы и способы их добычи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добычи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осуществляется карьерным методом для угля, шахтным — для металлов, а также бурением нефти и газа. Современные технологии уменьшают вред окружающей среде и повышают эффективность.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содержит железо в КМА, уголь в Кузбассе и Донбассе, нефть в Западной Сибири и золото на Колыме. Эти ресурсы обеспечивают промышленность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знать о литосфере и рельефе Земли?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литосферы помогает прогнозировать природные катастрофы и предотвращать их последствия.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рельефе позволяют рационально использовать природные ресурсы и планировать строительство.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формирования Земли способствует развитию экологического сознания и ответственного отношения к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литосферы и рельефа для жизни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рельеф задают основу природных условий и ресурсов. Их изучение важно для сохранения среды и устойчивого развития человечества в 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2026-05-10T23:08:05Z</dcterms:created>
  <dcterms:modified xsi:type="dcterms:W3CDTF">2026-05-10T23:08:05Z</dcterms:modified>
</cp:coreProperties>
</file>