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полемика с М. Горьким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человеке, революции и цене исторического идеала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перелома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складывается в 1900–1930-е годы, когда революции, Гражданская война, эмиграция и идеологическое давление меняют сам язык прозы. Горький становится символом новой литературы, а несогласие с ним часто выражается через сюжет, героя и интонацию.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 чаще был скрытым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Горького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критика была рискованной: Горький обладал огромным общественным весом, а его имя связывали с новой культурной нормой. Поэтому писатели выбирали более осторожные способы несогласия.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вместо декларации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Возражение переносилось в подтекст, иронию и композицию. Смысл спора читался не в прямых утверждениях, а в том, как устроены герой, конфликт и финал произведения.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форма позволяла не вступать в прямую идеологическую схватку, но при этом отстаивать собственное видение человека, истории и нравственного выбора.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спор был особенно выразителен там, где важнее не заявление автора, а художественная дистанция: деталь, тон, контраст и молчание говорили убедительнее прямой критики.
</a:t>
            </a:r>
            <a:endParaRPr lang="en-US" sz="14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как литературный ориентир и оппонент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действие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Горького человек часто раскрывается через волю, поступок и способность сопротивляться обстоятельствам. Такая модель вдохновляла, но вызывала сомнения у тех, кто видел в ней упрощение личности.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протест
</a:t>
            </a:r>
            <a:pPr algn="ctr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Горьковский пафос строился на убеждении, что литература должна быть общественно значимой и помогать историческому обновлению. Для оппонентов эта установка нередко звучала слишком категорично.
</a:t>
            </a:r>
            <a:endParaRPr lang="en-US" sz="789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«Человек-борец»
</a:t>
            </a:r>
            <a:pPr algn="ctr" indent="0" marL="0">
              <a:lnSpc>
                <a:spcPct val="115000"/>
              </a:lnSpc>
              <a:buNone/>
            </a:pPr>
            <a:r>
              <a:rPr lang="en-US" sz="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сильной личности, готовой к жесткости ради будущего, становился предметом спора. Писатели опасались, что в такой логике нравственные границы могут быть отодвинуты.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Романтика революции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не устраивало возвышение революционного порыва до почти безусловной ценности. Им было важно показать, что исторический энтузиазм не отменяет человеческой боли и сомнений.
</a:t>
            </a:r>
            <a:endParaRPr lang="en-US" sz="8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идеи, с которыми спорили писатели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Неидеализированные «низы»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Оппоненты спорили с представлением о народе как о безошибочном носителе истины. В их текстах простая социальная среда могла быть не только источником правды, но и пространства жестокости, растерянности и самообмана.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революционного пафоса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у Горького часто связана с надеждой на обновление, тогда как альтернативная проза показывает разрушение судьбы, распад привычного мира и человеческие потери, которые не исчезают после исторического перелома.
</a:t>
            </a:r>
            <a:endParaRPr lang="en-US" sz="1154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в «новом человеке»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 принимали веру в человека без внутренних противоречий. Их герои сохраняют память, страх, вину и слабость, поэтому выглядят живыми, а не идеологически завершёнными.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как моральный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оправдания жесткости ради светлого будущего в центре оказывается вопрос о нравственной допустимости насилия. Такой подход переводит спор из области лозунгов в область совести.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важнее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тексты не отрицают историю, но отказываются подчинять ей человека полностью. Важнее становится не триумф идеи, а уникальная и уязвимая человеческая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спор сосредоточен вокруг образа человека и исторического действия.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мотивы личности и революции: именно здесь сильнее всего сталкиваются надежда на обновление и страх перед нравственной ценой перемен.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прозы первой половины XX века, 1900–1930-е годы.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скрытой полемики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Бунин: трагическое понимание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пессимизм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не разделял веру в историческое спасение через революционный перелом. Его проза строится на ощущении утраты, разрыва преемственности и невозможности безболезненно заменить прошлое будущим.
</a:t>
            </a:r>
            <a:endParaRPr lang="en-US" sz="1219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Бунина особенно важны память, культурная связь поколений и хрупкость духовного мира. Он показывает, что разрушение традиции оборачивается не освобождением, а обеднением человеческого опыта.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вместо лозунга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бунинском художественном мире нет места торжествующему историческому оптимизму. Даже там, где присутствует движение времени, сильнее звучат мотивы необратимости, одиночества и внутренней утраты.
</a:t>
            </a:r>
            <a:endParaRPr lang="en-US" sz="1237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отказ от насилия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последовательно отказывается принимать насилие как допустимую цену будущего. Его позиция основана на защите человеческого достоинства, которое нельзя отменить ради абстрактной цели.
</a:t>
            </a:r>
            <a:endParaRPr lang="en-US" sz="12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Зощенко: ирония против высокого пафоса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тона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сознательно отказывается от торжественной интонации и переводит разговор в бытовую плоскость. Так громкие общественные формулы сталкиваются с обычной жизнью и выглядят менее убедительно.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испытание лозунга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идеологическая фраза не работает автоматически: человек остается растерянным, обидчивым, зависимым от привычек. Комизм возникает именно из несоответствия между словом и поведением.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слабого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показывает не героического преобразователя, а человека с неустойчивой внутренней опорой. Такой персонаж не подтверждает пафос эпохи, а выявляет его ограниченность.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Зощенко выполняет аналитическую функцию: она проверяет прочность общественных формул на повседневном материале и обнаруживает их условность, а иногда и скрытую агрессивность.
</a:t>
            </a:r>
            <a:endParaRPr lang="en-US" sz="14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Замятин: антиутопический ответ на веру в коллективное счастье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человек растворяется в системе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«Мы» Замятин создает мир, построенный на порядке, расчете и подчинении. Здесь человек существует как часть механизма, а не как свободная личность, способная выбирать и сомневаться.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без свободы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Антиутопический образ у Замятина показывает, что обещание всеобщего благополучия может обернуться подавлением внутренней жизни. Когда истина объявлена единственной, живое мышление уступает место дисциплине и страху.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скрытый спор в художественном 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автор переосмысляет горьковский тезис через сюжет, героя и интонацию.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Аллюзии на «боевую» риторику и их переосмысление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Пафос призыва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интонация сохраняется, но оказывается перенесённой в мелкий или будничный эпизод. На этом контрасте лозунг звучит не как истина, а как стилистическая маска, потерявшая убедительность.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контекст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слова сталкиваются с повседневной речью, очередью, квартирной теснотой, неловким разговором. Именно в такой среде особенно заметно, насколько громкие формулы оторваны от реального человеческого опыта.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Ироническое снижение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спорит в лоб, а слегка смещает тон и ритм фразы. В результате пафос узнаваем, но вместо воодушевления возникает сомнение: перед читателем не идея, а её уязвимость.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спор с Горьким сложным и тонким: текст внешне не полемизирует, но проверяет революционную риторику на прочность. Сильнее всего выявляется расстояние между словом и жизнью.
</a:t>
            </a:r>
            <a:endParaRPr lang="en-US" sz="12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спор шёл о способе понимать человека, историю и назначение литературы.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расхождение связано не с отдельными сюжетами, а с самим пониманием исторического оптимизма и нравственной ответственности писателя.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«Скрытая полемика с М. Горьким»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Горького и его литературных оппонентов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оказывается между служением истории, правом на сомнение и нравственной независимостью. Именно это напряжение делает полемику с Горьким особенно значимой для анализа литературной позиции.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требования к писателю постоянно сталкивались в этом споре.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и школьному анализу произведений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отдельные реплики, а устойчивый набор смысловых противостояний, через которые писатели проверяли революционный пафос и его нравственные последствия.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оппозиции, связанные со свободой и личностью: именно они сильнее всего обнаруживают конфликт между идеалом исторического действия и сохранением человеческой меры.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«Скрытая полемика с М. Горьким»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оппозиции скрытой полемики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звучит иначе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повторить знакомую интонацию призыва, но поместить её в сцену неловкого разговора или повседневной суеты. Тогда торжественная речь начинает звучать как цитата из мира, который уже не убеждает. Читатель видит, как стиль разоблачает сам себя.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спорит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полемика строится не на прямом возражении, а на одной точной детали: пустой комнате, бытовой мелочи, неожиданном финале. Такая деталь разрушает ожидание героического подъёма и заставляет задуматься о цене громких обещаний.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приёмы скрытого спора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 уроках литературы в 11 классе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подтекст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что авторская позиция выражается не только прямо, но и через интонацию, композицию и выбор героя. Это развивает внимательное и доказательное чтение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эпоху точнее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скрытую полемику легче связать произведение с историческим контекстом революций, Гражданской войны и эмиграции. Литература раскрывается как живой отклик на конфликты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Различаем методы письма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Горького и его оппонентов показывает, как по-разному может работать реализм, ирония, трагизм и антиутопия. Ученик видит, что одна тема рождает разные художественные решения.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Формируем критическое мышление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спора о свободе, насилии и пользе истории учит не принимать готовую формулу без проверки. Это особенно важно в старших классах, когда нужно уметь аргументировать собственную позицию.
</a:t>
            </a:r>
            <a:endParaRPr lang="en-US" sz="11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несогласие с горьковским пафосом выражалось в разных жанрах и интонациях.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исторический конфликт получает разные художественные ответы: от трагического отрицания до сатирического и антиутопического пересмотра.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И. Бунина, Е. Замятина и М. Зощенко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в которых заметна скрытая полемика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389829"/>
            <a:ext cx="300000" cy="2666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25288"/>
            <a:ext cx="300000" cy="24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56204"/>
            <a:ext cx="300000" cy="2666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последствия литературного спора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сатиры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Ироническая реакция на высокий революционный стиль усилила интерес к сатире. Писатели стали внимательнее показывать разрыв между декларацией и живой человеческой ситуацией.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антиутопии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 идее счастья любой ценой сделало антиутопию важным жанром XX века. В нём особенно заметно, как порядок может обернуться подавлением личности.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человеке сместил внимание к внутреннему состоянию героя, его сомнениям и слабостям. Литература стала глубже исследовать не лозунг, а переживание.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полемика закрепила право писателя не соглашаться с официальным толкованием эпохи. Так литература сохранила пространство для размышления о свободе, совести и исторической цене выбора.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горьковского мотива к авторскому ответу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общий литературный язык эпохи превращается в скрытую полемику.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спор, который изменил литературный язык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полемика с М. Горьким показала, что литература способна спорить с авторитетом не только открыто, но и через образ, тон и композицию. Этот спор углубил разговор о свободе и цене исторических идеалов.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2026-05-27T12:16:45Z</dcterms:created>
  <dcterms:modified xsi:type="dcterms:W3CDTF">2026-05-27T12:16:45Z</dcterms:modified>
</cp:coreProperties>
</file>