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1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речи: зачем она нужна школьнику
</a:t>
            </a:r>
            <a:pPr algn="l" indent="0" marL="0">
              <a:lnSpc>
                <a:spcPct val="100000"/>
              </a:lnSpc>
              <a:buNone/>
            </a:pPr>
            <a:r>
              <a:rPr lang="en-US" sz="3641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 помогает говорить грамотно, точно и уважительно в любой ситуации.
</a:t>
            </a:r>
            <a:endParaRPr lang="en-US" sz="36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культура речи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 учит пользоваться нормами литературного языка: правильно произносить слова, точно выбирать их и строить фразы уместно. Это особенно важно в классе, на чтении вслух, в ответах и переписке.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речь соблюдает языковые нормы: верное ударение, формы слов и построение предложений. Именно она делает высказывание безошибочным и понятным для слушателя или читателя.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речь передаёт мысль без двусмысленности и лишних слов. Она помогает выбрать именно то слово, которое лучше всего выражает смысл и не искажает сообщение.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Уместная речь подходит к ситуации общения, собеседнику и цели высказывания. Одни и те же слова могут звучать по-разному, если меняются тон, место и адресат.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правильная, точная и уместная, она становится ясной, вежливой и убедительной. Такой способ говорить помогает лучше учиться, выступать и договариваться с людьми.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качества хорошей речи
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5914" y="1762825"/>
            <a:ext cx="3102771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речи и типичные нарушения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нормы литературного языка и ошибки, которые чаще всего встречаются в школьной речи.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богатый словарный запас не спасает речь, если нарушены нормы: произношение, смысл, грамматика или уместность.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 школе и вне школы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 доски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ценятся полный ответ, спокойный тон и уважительное обращение. Чёткая мысль и аккуратные формулировки помогают показать, что ученик понимает тему и умеет её объяснить.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важно делать паузы, произносить окончания отчётливо и ставить ударение правильно. Тогда текст звучит выразительно, а слушателю легче следить за содержанием.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с одноклассниками и учителем полезны вежливые слова, точные вопросы и спокойная интонация. Такая речь помогает избежать споров и недоразумений.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важно писать грамотно, без грубых слов и лишней резкости. Короткий текст тоже должен быть понятным, иначе собеседник может неверно понять смысл.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ошибок возникает не из-за незнания, а из-за спешки: ученик говорит быстро и не успевает контролировать форму слова.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речевых ошибок, изучаемых на уроках русского языка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проблемы в речи школьников
</a:t>
            </a:r>
            <a:endParaRPr lang="en-US" sz="2965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мешают привычка к словам-паразитам и неверные ударения; внимательная подготовка и замедление темпа заметно улучшают речь.
</a:t>
            </a:r>
            <a:endParaRPr lang="en-US" sz="11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лишних вставок в речи, тем легче слушателю следить за мыслью. Пауза обычно помогает лучше, чем слово, которое ничего не добавляет.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слов-паразитов чаще всего называют в школьных примерах.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наблюдения за устной речью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 устное высказывание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помогает говорить связно, без лишних пауз и речевых ошибок.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506" y="1533950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значение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должно точно совпадать со смыслом мысли. Если значение выбрано неверно, ответ у доски или сочинение может прозвучать смешно, неточно или даже ошибочно.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в тексте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пересказе, проекте и сообщении важно учитывать стиль: одно слово подходит для разговора, другое — для письменной работы. Точность всегда помогает сделать мысль ясной.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словарь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слов знает ученик, тем легче ему избегать повторов и находить нужное выражение. Это делает речь ярче, аккуратнее и интереснее для слушателя.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Лексическая точность и выбор слов
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этикет вежливого общения
</a:t>
            </a:r>
            <a:endParaRPr lang="en-US" sz="3327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прощание
</a:t>
            </a:r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конец разговора задают тон всей беседе. Простые слова приветствия и прощания помогают проявить внимание и создать доброжелательную атмосферу.
</a:t>
            </a:r>
            <a:endParaRPr lang="en-US" sz="1247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 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 звучит мягче и чаще получает отклик. Слова благодарности показывают уважение к помощи, времени и усилиям другого человека.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собеседнику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имени, без обидных прозвищ и резких слов, обращаться легче и приятнее. Такое общение снижает напряжение и помогает договориться даже в непростой ситуации.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без грубости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допущена ошибка, лучше признать её спокойно и без оправданий, которые раздражают собеседника. Короткое извинение часто решает конфликт быстрее, чем спор.
</a:t>
            </a:r>
            <a:endParaRPr lang="en-US" sz="12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между частями речи помогают слушателю не потерять мысль и быстрее понять, к чему ведёт говорящий.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построения устного высказывания; учебный материал по культуре речи.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убедительная речь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становится убедительнее, когда её поддерживают логичный порядок и достаточные аргументы.
</a:t>
            </a:r>
            <a:endParaRPr lang="en-US" sz="12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Интонация, темп и дикция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задаёт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интонации слушатель понимает, задаёте ли вы вопрос, выражаете удивление, уверенность или сомнение. Даже короткая фраза без правильной интонации может звучать холодно или неясно.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влияет на 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быстрая речь мешает уловить мысль и утомляет слушателя. Если говорить чуть медленнее и делать паузы в нужных местах, текст воспринимается гораздо легче и спокойнее.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Дикция делает речь чёткой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произношение помогает различать окончания слов, важные звуки и смысловые акценты. Неразборчивая дикция создаёт впечатление небрежности, даже если сам ответ хорошо подготовлен.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помогает убедить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выразительность голоса поддерживают смысл сказанного не хуже слов. Спокойный, уверенный и достаточно громкий голос делает выступление понятнее, а мысль — убедительнее.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и точная формулировка помогает сохранить уважительный тон и избежать неловкости в общении.
</a:t>
            </a:r>
            <a:endParaRPr lang="en-US" sz="1132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и ту же мысль можно передать грубо или вежливо; выбор слов сразу меняет впечатление о говорящем.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речевого этикета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Удачные и неудачные речевые формулировки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речь выглядит в цифровом общении
</a:t>
            </a:r>
            <a:endParaRPr lang="en-US" sz="3227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без лишнего шума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чате короткое, грамотное сообщение сразу понятно и не раздражает. Когда ученик пишет спокойно и по делу, ответ легче прочитать, а разговор не уходит в лишние эмоции.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заглавные буквы мешают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Фраза, набранная только ПРОПИСНЫМИ буквами, часто воспринимается как крик. Даже если человек хотел просто выделить мысль, такой текст звучит резче и может вызвать ненужное напряжение.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Смайлики не заменяют смысл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 помогают передать настроение, но не исправляют неясную или грубую фразу. Если сообщение написано аккуратно, а тон остаётся доброжелательным, общаться в сети намного проще и приятнее.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особенно важно проверять в сочинении и устном ответе, чтобы не исказить смысл и не допустить неловкой ошибки.
</a:t>
            </a:r>
            <a:endParaRPr lang="en-US" sz="1264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лексики и культуры речи.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путают по значению
</a:t>
            </a:r>
            <a:endParaRPr lang="en-US" sz="314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 звучанию слова требуют точного выбора: смысл высказывания зависит от одного верного варианта.
</a:t>
            </a:r>
            <a:endParaRPr lang="en-US" sz="12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обогащается словарный запас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замечать интересные слова в речи взрослых, выписывать их и добавлять пример. Запись помогает не забыть значение и быстрее начать использовать слово самому.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 словари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Пересказ, работа со словарями и поиск синонимов закрепляют новые слова. Регулярная практика делает речь точнее, богаче и помогает избегать повторов.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текстов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и познавательные тексты знакомят с новыми словами в живом контексте. Так легче понять не только значение, но и уместность употребления.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текста перед сдачей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подходит для сочинения, изложения, сообщения и устного ответа.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речь влияет на впечатление о человеке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и грамотная речь показывает, что человек учитывает собеседника. Такое отношение особенно заметно в классе, где слова сразу влияют на тон разговора и атмосферу общения.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фразы ясные и точные, слушателю легче понять мысль и поверить говорящему. Небрежные ошибки, путаные объяснения и грубость, наоборот, заставляют сомневаться в серьёзности человека.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на репутацию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запоминается не меньше поступков: по ней судят о собранности, воспитанности и умении держать себя в разговоре. Это важно и в школе, и дома, и в интернете.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учиться и общаться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речевые навыки облегчают ответы на уроках, участие в обсуждениях и переписку. Когда человек умеет говорить понятно и спокойно, ему проще договариваться и объяснять свою мысль.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10 минут практики каждый день заметнее, чем редкие долгие занятия, если работать над речью последовательно.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рекомендации по развитию речи; обобщённая схема работы над устной и письменной речью.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говорить лучше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важнее объёма: чтение, словарь, пересказ и упражнения вместе дают устойчивый результат.
</a:t>
            </a:r>
            <a:endParaRPr lang="en-US" sz="12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 — это ежедневный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 помогает говорить правильно, точно и вежливо в любой ситуации: на уроке, в переписке и в обычном разговоре. Она развивается через чтение, внимание и постоянную практику.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2026-05-28T08:46:50Z</dcterms:created>
  <dcterms:modified xsi:type="dcterms:W3CDTF">2026-05-28T08:46:50Z</dcterms:modified>
</cp:coreProperties>
</file>