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цветковые растения: ключевые темы
</a:t>
            </a:r>
            <a:endParaRPr lang="en-US" sz="2998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самые разнообразные и важные организмы на 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цветков около 140 млн лет назад начался быстрый рост разнообразия. Цветковые распространились по разным средам, адаптируясь к климату и экосистемам.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роль цветковых в природе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погружен в почву и поглощает воду с минеральными веществами, обеспечивая питание всему растению. Он также укрепляет растение в земле.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держит растение вертикально и проводит питательные вещества. Листья ответственны за фотосинтез — процесс, создающий энергию из света и углекислого газа.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это орган размножения, привлекающий опылителей, а плод защищает семена и помогает их распространению на большие расстояния.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цветкового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окрашены ярко, чтобы привлечь насекомых и других опылителей для успешного размножения.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защищают нежные части цветка, особенно в стадии бутона, оберегая от повреждений.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содержат пыльцу — мужские половые клетки, необходимые для оплодотворения.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орган, где происходит формирование семени после опыления и оплодотворения.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орган размножения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гигантов до крошечных видов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цветковых есть огромные деревья, например эвкалипты свыше 100 м, и крошечные растения в миллиметр — роголистник. Такое разнообразие отражает адаптацию к среде.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 структуре и средам обитания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бывают деревьями, кустарниками и травами. Их цветы приспособлены по форме и окраске под разных опылителей, что помогает выживанию.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цветковых растений
</a:t>
            </a:r>
            <a:endParaRPr lang="en-US" sz="29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значительно превосходят другие группы по количеству видов и разнообразию.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высокой адаптивности и доминировании цветковых в растительном 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числа цветковых к другим растениям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цветковых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— ключевые для питания человека: пшеница, рис и кукуруза обеспечивают основную пищевую базу.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— с характерными корзинками: одуванчик и подсолнечник широко распространены и важны экологически.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улучшают почву благодаря способности фиксировать азот, включая горох, фасоль и акацию.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строении и примеры однодольных и двудольных растений.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разные стратегии роста и выживания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цветков в опылении и формировании плодов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производят нектар и аромат, привлекая опылителей. Это способствует переносу пыльцы и оплодотворению.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приводит к образованию семян и плодов, которые обеспечивают размножение и распространение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цветкового растения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 семени до плодообразования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цветковые выделяют яркие лепестки и сладкий нектар, чтобы привлечь пчёл, бабочек и других насекомых. Например, ромашка и гвоздика выделяют аромат, который заманивает опылителей и способствует переносу пыльцы.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главные опылители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растений полагаются на ветер, чтобы переносить пыльцу — цветки рожи и берёзы невзрачны и не имеют запаха. Рдест же приспособлен к опылению через воду, где пыльца распространяется токами.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 помощью ветра и воды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может осуществляться и животными, например, летучими мышами. Их посещения обусловлены ночной активностью растений, таких как круп, которые выпускают сильный аромат для привлечения этих опылителей.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опылении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цветков: разнообразие способов и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создают разнообразные экосистемы — леса, луга и сады, обеспечивая пищей и укрытием множество животных, поддерживая биоразнообразие.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корни и листва улучшают структуру почв, способствуют плодородию и участвуют в круговороте воды и кислорода в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формируют жизненную среду для микроорганизмов и мелких животных, поддерживая сложные связи внутри экосистем.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цветковых растений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 и медицина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семена, такие как яблоки и пшеница, служат важнейшим источником пищи для людей. Некоторые цветковые растения применяются в медицине, например, ромашка и календула оказывают лечебное воздействие.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цветковых растений для человека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Волокнистые растения, как лён и хлопок, дают сырьё для тканей. Комнатные цветы, например, фикус и роза, украшают помещения и улучшают микроклимат в домах.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декор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обладают высоким разнообразием, что связано с климатическими условиями и экваториальным расположением.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видовая насыщенность в странах с тропическим климатом подчёркивает их важность для сохранения биоразнообразия.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ботанического конгресса,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— лидеры по разнообразию цветковых растений
</a:t>
            </a:r>
            <a:endParaRPr lang="en-US" sz="27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перечислены редкие виды цветковых, нуждающиеся в особой охране, например, венерин башмачок, пион тонколистный.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ботанические сады играют ключевую роль в сохранении и восстановлении популяций редких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регулирует охрану цветковых, предотвращая их вымирание и способствуя устойчивому использованию.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программы и экологическое воспитание поддерживают осознанное отношение к сохранению растительного мира.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цветковых растений и Красная книга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среди цветков — раффлезия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раффлезия выделяется крупнейшим цветком на Земле — до одного метра в диаметре. Его аромат напоминает запах гнили, привлекая насекомых-опылителей.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представитель — вольфия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Вольфия — самое маленькое цветковое растение, размер которого не превышает одного миллиметра. Его крошечные листочки плавают по поверхности водоёмов.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цветковые и необычный запах аморфофаллуса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цветковых возрастом около 130 миллионов лет найдены в Китае. Аморфофаллус известен своим резким запахом, который привлекает опылителей и напоминает запах гниющей плоти.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Феноменальные рекорды цветковых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 сельском хозяйстве
</a:t>
            </a:r>
            <a:endParaRPr lang="en-US" sz="2874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культуры, такие как пшеница, рис и кукуруза, обеспечивают основную пищевую базу для человечества.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Овощные и плодовые растения дают витамины и питательные вещества, важные для здоровья, включая картофель, яблони и груши.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Масличные культуры, такие как подсолнечник и соя, служат сырьём для пищевой промышленности и производства масла.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1380" y="1771425"/>
            <a:ext cx="3739639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продукты, получаемые из цветковых растений, и области их использования в повседневной жизни и промышленности.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обеспечивают разнообразные ресурсы, критически важные для экономики и повседневной жизни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Агропромышленный обзор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цветов и сферы их применения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накапливают воду в мясистых листьях, что помогает им существовать в засушливых средах, подобно кактусам.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развивают глубокую корневую систему для добычи влаги из глубоких слоёв почвы, пример — верблюжья колючка.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цветков специализируется на привлечении определённых опылителей, обеспечивая успешное размножение.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происходит при помощи ветра, животных или воды, что помогает растениям колонизировать новые территории.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цветковых растений для выживания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цветковых растений в природе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цветковых растений помогает осознать их роль в экосистемах и важность охраны природы, формируя экологическое мышление и научный подход у школьников.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2026-05-07T14:19:23Z</dcterms:created>
  <dcterms:modified xsi:type="dcterms:W3CDTF">2026-05-07T14:19:23Z</dcterms:modified>
</cp:coreProperties>
</file>