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Чарльза Дарвина о естественном отборе: ключевые идеи и значение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объяснил, как жизнь разнообразится благодаря естественному отбору на Земле.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возникновения теории Дарвина
</a:t>
            </a:r>
            <a:endParaRPr lang="en-US" sz="3663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быстрый рост естественных наук вдохновил Дарвина на кругосветное путешествие, результаты которого изменили понимание происхождения видов в книге «Происхождение видов».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Дарвин: личность и вклад в биологическую науку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заложил основы современной теории эволюции, объединив биологию, генетику и экологию воедино.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главная работа «Происхождение видов» впервые научно объяснила механизм естественного отбора как движущую силу эволюции.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— британский естествоиспытатель, внесший значительный вклад в развитие биологии и науки об эволюции.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Дарвина на корабле «Бигль» и его открытия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1831 по 1836 годы Дарвин изучал разнообразие природы разных континентов, собирая образцы и делая записи, которые стали фундаментом для теории.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Кругосветное плавание и сбор данных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Дарвин уделял местным видам вьюрков и черепах, заметив их разнообразие, которое связано с окружающей средой каждого острова.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на Галапагосских островах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различий между видами позволил Дарвину понять, как условия жизни влияют на появление новых признаков в природе.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идеи естественного отбора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325" y="2087925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4838" y="2087925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34363" y="2087921"/>
            <a:ext cx="46200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окружающей среды на организмы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климата определяют доступность ресурсов, влияя на формирование у организмов полезных приспособлений.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пища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формы тела помогают избегать хищников и лучше находить пищу в конкретной среде.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маскировка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когти и клювы позволяют птицам и животным эффективнее добывать пищу и выживать.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Охотничьи признаки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особей часто превышает количество ресурсов, поэтому живые существа конкурируют за пищу, убежище и партнёров.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самые приспособленные к условиям выживают и размножаются, что обеспечивает естественный отбор и сохранение полезных признаков.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в дикой природе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родителей передаются потомству, но внутри вида встречается разнообразие, называемое изменчивостью.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бывает полезной, вредной или нейтральной и влияет на шансы выживания конкретных особей.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изменчивость служит фундаментом для эволюции, позволяя видам адаптироваться к меняющимся условиям.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различия в форме и длине клюва у галапагосских вьюрков, адаптированные под разные типы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тёмных пядениц совпадает с увеличением загрязнения, меняющего окраску деревьев и среду обитания.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условий ведёт к отбору признаков, обеспечивая выживаемость наиболее приспособленных форм.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отбор изменяет частоту признаков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индустриальной Англии, XIX век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6407" y="1612725"/>
            <a:ext cx="3737587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позволяют понять коренные различия в представлениях двух учёных о механизмах изменений в природе.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объяснил эволюцию через отбор случайных вариаций, в отличие от ламарковских представлений о направленных изменениях.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биологии, сравнительный анализ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взглядов Ламарка и Дарвина на эволюцию видов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изменчивости в популяции — у потомков появляются разные наследственные признаки.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выгодных признаков потомству закрепляет полезные изменения и ведёт к эволюции вида.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преимущественно благоприятствует особям с признаками, наиболее подходящими к текущей среде.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 существование — не все особи выживают и имеют возможность размножаться.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процесса естественного отбора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на основе принципов теории Дарвина и современных исследований эволюции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естественного отбора — схема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 заметил, что вьюрки на разных островах имеют различия в размере и форме клюва, которые соответствуют типам доступной пищи.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вьюрков подтверждает, как естественный отбор формирует разнообразие видов под влиянием окружающей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адаптации позволяли отдельным видам эффективнее добывать пищу и выживать в уникальных условиях каждого острова.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Галапагосских островов — пример естественного отбора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69825" y="1901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загрязнение воздуха в Англии привело к потемнению деревьев, что сделало светлую форму пяденицы более заметной для хищников.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69825" y="3510775"/>
            <a:ext cx="3351900" cy="10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формы бабочек получили преимущество в выживании, и их доля в популяции значительно выросла, демонстрируя быстрый естественный отбор.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29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 берёзовой пяденицы
</a:t>
            </a:r>
            <a:endParaRPr lang="en-US" sz="342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118702"/>
            <a:ext cx="4535700" cy="16208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подтверждающие теорию Дарвина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доказательства эволюции, которые подтверждают научную обоснованность дарвиновской теории.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подтверждают объективность и научную базу теории Дарвина.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раздел «Доказательства эволюции»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Повышая генетическую изменчивость, мутации расширяют потенциал для естественного отбора и эволюционных процессов.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мутации бывают полезными, например, обеспечивают бактериям устойчивость к антибиотикам, что даёт им преимущество в выживании.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случайные изменения в генах, которые могут создавать новые признаки или изменять уже существующие у организмов.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мутаций для эволюции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изоляции в образовании видов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возникновение специфичных видов на островах, удалённых от материка и других популяций.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изолированных условиях накапливаются различия, которые ведут к появлению уникальных черт и формированию новых видов.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изоляция разделяет популяции барьерами, что препятствует обмену генами между группами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целенаправленно отбирает особей с желательными признаками при разведении животных и выращивании растений, ускоряя процессы изменений.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создаются новые породы и сорта, например, у собак, пшеницы и томатов, за значительно более короткие сроки, чем в природе.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 аналог естественного
</a:t>
            </a:r>
            <a:endParaRPr lang="en-US" sz="3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подтверждения дарвинизма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теория эволюции объединяет дарвиновские идеи с генетикой и молекулярной биологией для объяснения механизмов эволюции.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 и изучение генных мутаций предоставляют новые доказательства естественного отбора на молекулярном уровне.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применяется в медицине, сельском хозяйстве и сохранении биологического разнообразия для решения актуальных задач.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популяций бактерий и вирусов демонстрируют быструю адаптацию к изменениям окружающей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критики отмечали неполное понимание наследственности и минимальную роль мутаций в теории Дарвина.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взгляды учитывают комплексное взаимодействие между развитием признаков, отбором и случайными генетическими факторами.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выявлены гены, механизмы мутаций и влияние окружающей среды на изменчивость, что расширило эволюционную теорию.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развитие дарвиновского учения
</a:t>
            </a:r>
            <a:endParaRPr lang="en-US" sz="3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Дарвина продолжает оставаться фундаментом биологии, помогая понять разнообразие жизни и формируя научное мышление в экологии, медицине и обществе.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учения Дарвина на науку и общество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2026-05-09T07:26:48Z</dcterms:created>
  <dcterms:modified xsi:type="dcterms:W3CDTF">2026-05-09T07:26:48Z</dcterms:modified>
</cp:coreProperties>
</file>